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73" r:id="rId2"/>
    <p:sldId id="281" r:id="rId3"/>
    <p:sldId id="280" r:id="rId4"/>
    <p:sldId id="282" r:id="rId5"/>
    <p:sldId id="289" r:id="rId6"/>
    <p:sldId id="292" r:id="rId7"/>
    <p:sldId id="283" r:id="rId8"/>
    <p:sldId id="294" r:id="rId9"/>
    <p:sldId id="284" r:id="rId10"/>
    <p:sldId id="293" r:id="rId11"/>
    <p:sldId id="285" r:id="rId12"/>
    <p:sldId id="286" r:id="rId13"/>
    <p:sldId id="295" r:id="rId14"/>
    <p:sldId id="288" r:id="rId15"/>
    <p:sldId id="290" r:id="rId16"/>
    <p:sldId id="296" r:id="rId17"/>
    <p:sldId id="29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F18D8F-7AD5-4990-857E-8E924278E868}" v="55" dt="2021-09-15T05:38:22.409"/>
  </p1510:revLst>
</p1510:revInfo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Helle Formatvorlage 1 - Akz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75" autoAdjust="0"/>
    <p:restoredTop sz="96041"/>
  </p:normalViewPr>
  <p:slideViewPr>
    <p:cSldViewPr showGuides="1">
      <p:cViewPr>
        <p:scale>
          <a:sx n="109" d="100"/>
          <a:sy n="109" d="100"/>
        </p:scale>
        <p:origin x="15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1" d="100"/>
          <a:sy n="121" d="100"/>
        </p:scale>
        <p:origin x="4938" y="11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x Büntemeier" userId="e6cdc9529ad9cf95" providerId="LiveId" clId="{B5F18D8F-7AD5-4990-857E-8E924278E868}"/>
    <pc:docChg chg="undo custSel addSld delSld modSld sldOrd">
      <pc:chgData name="Felix Büntemeier" userId="e6cdc9529ad9cf95" providerId="LiveId" clId="{B5F18D8F-7AD5-4990-857E-8E924278E868}" dt="2021-09-15T05:43:40.710" v="311" actId="2696"/>
      <pc:docMkLst>
        <pc:docMk/>
      </pc:docMkLst>
      <pc:sldChg chg="modSp mod">
        <pc:chgData name="Felix Büntemeier" userId="e6cdc9529ad9cf95" providerId="LiveId" clId="{B5F18D8F-7AD5-4990-857E-8E924278E868}" dt="2021-09-15T05:23:21.864" v="19" actId="20577"/>
        <pc:sldMkLst>
          <pc:docMk/>
          <pc:sldMk cId="4084680583" sldId="273"/>
        </pc:sldMkLst>
        <pc:spChg chg="mod">
          <ac:chgData name="Felix Büntemeier" userId="e6cdc9529ad9cf95" providerId="LiveId" clId="{B5F18D8F-7AD5-4990-857E-8E924278E868}" dt="2021-09-15T05:23:21.864" v="19" actId="20577"/>
          <ac:spMkLst>
            <pc:docMk/>
            <pc:sldMk cId="4084680583" sldId="273"/>
            <ac:spMk id="4" creationId="{B48BCF9E-8C19-41F2-B174-50A262AD3C12}"/>
          </ac:spMkLst>
        </pc:spChg>
      </pc:sldChg>
      <pc:sldChg chg="modSp mod">
        <pc:chgData name="Felix Büntemeier" userId="e6cdc9529ad9cf95" providerId="LiveId" clId="{B5F18D8F-7AD5-4990-857E-8E924278E868}" dt="2021-09-15T05:26:46.438" v="149" actId="20577"/>
        <pc:sldMkLst>
          <pc:docMk/>
          <pc:sldMk cId="2777111369" sldId="281"/>
        </pc:sldMkLst>
        <pc:spChg chg="mod">
          <ac:chgData name="Felix Büntemeier" userId="e6cdc9529ad9cf95" providerId="LiveId" clId="{B5F18D8F-7AD5-4990-857E-8E924278E868}" dt="2021-09-15T05:26:46.438" v="149" actId="20577"/>
          <ac:spMkLst>
            <pc:docMk/>
            <pc:sldMk cId="2777111369" sldId="281"/>
            <ac:spMk id="3" creationId="{320335CA-A843-C942-A832-318D94ADB540}"/>
          </ac:spMkLst>
        </pc:spChg>
      </pc:sldChg>
      <pc:sldChg chg="modSp mod">
        <pc:chgData name="Felix Büntemeier" userId="e6cdc9529ad9cf95" providerId="LiveId" clId="{B5F18D8F-7AD5-4990-857E-8E924278E868}" dt="2021-09-15T05:38:25.555" v="296" actId="14100"/>
        <pc:sldMkLst>
          <pc:docMk/>
          <pc:sldMk cId="3530905596" sldId="282"/>
        </pc:sldMkLst>
        <pc:spChg chg="mod">
          <ac:chgData name="Felix Büntemeier" userId="e6cdc9529ad9cf95" providerId="LiveId" clId="{B5F18D8F-7AD5-4990-857E-8E924278E868}" dt="2021-09-15T05:27:06.664" v="158" actId="20577"/>
          <ac:spMkLst>
            <pc:docMk/>
            <pc:sldMk cId="3530905596" sldId="282"/>
            <ac:spMk id="2058" creationId="{7A8CDA23-2B2D-4BBA-B9A2-D647A2500292}"/>
          </ac:spMkLst>
        </pc:spChg>
        <pc:graphicFrameChg chg="mod">
          <ac:chgData name="Felix Büntemeier" userId="e6cdc9529ad9cf95" providerId="LiveId" clId="{B5F18D8F-7AD5-4990-857E-8E924278E868}" dt="2021-09-15T05:38:25.555" v="296" actId="14100"/>
          <ac:graphicFrameMkLst>
            <pc:docMk/>
            <pc:sldMk cId="3530905596" sldId="282"/>
            <ac:graphicFrameMk id="2" creationId="{3C311957-201B-4004-914D-9D3540687BF9}"/>
          </ac:graphicFrameMkLst>
        </pc:graphicFrameChg>
      </pc:sldChg>
      <pc:sldChg chg="addSp delSp modSp mod">
        <pc:chgData name="Felix Büntemeier" userId="e6cdc9529ad9cf95" providerId="LiveId" clId="{B5F18D8F-7AD5-4990-857E-8E924278E868}" dt="2021-09-15T05:33:12.581" v="281" actId="14100"/>
        <pc:sldMkLst>
          <pc:docMk/>
          <pc:sldMk cId="4186606901" sldId="286"/>
        </pc:sldMkLst>
        <pc:spChg chg="add mod">
          <ac:chgData name="Felix Büntemeier" userId="e6cdc9529ad9cf95" providerId="LiveId" clId="{B5F18D8F-7AD5-4990-857E-8E924278E868}" dt="2021-09-15T05:32:49.105" v="277" actId="478"/>
          <ac:spMkLst>
            <pc:docMk/>
            <pc:sldMk cId="4186606901" sldId="286"/>
            <ac:spMk id="3" creationId="{8B9697A6-FA9E-412A-B6E7-A7B2DE192BFB}"/>
          </ac:spMkLst>
        </pc:spChg>
        <pc:picChg chg="add mod">
          <ac:chgData name="Felix Büntemeier" userId="e6cdc9529ad9cf95" providerId="LiveId" clId="{B5F18D8F-7AD5-4990-857E-8E924278E868}" dt="2021-09-15T05:33:12.581" v="281" actId="14100"/>
          <ac:picMkLst>
            <pc:docMk/>
            <pc:sldMk cId="4186606901" sldId="286"/>
            <ac:picMk id="6" creationId="{87F73587-A9C3-484F-9E03-0D088BC49F16}"/>
          </ac:picMkLst>
        </pc:picChg>
        <pc:picChg chg="del">
          <ac:chgData name="Felix Büntemeier" userId="e6cdc9529ad9cf95" providerId="LiveId" clId="{B5F18D8F-7AD5-4990-857E-8E924278E868}" dt="2021-09-15T05:32:49.105" v="277" actId="478"/>
          <ac:picMkLst>
            <pc:docMk/>
            <pc:sldMk cId="4186606901" sldId="286"/>
            <ac:picMk id="1026" creationId="{513A8386-6978-4B51-B7AB-7A1BB06085F7}"/>
          </ac:picMkLst>
        </pc:picChg>
      </pc:sldChg>
      <pc:sldChg chg="modSp mod">
        <pc:chgData name="Felix Büntemeier" userId="e6cdc9529ad9cf95" providerId="LiveId" clId="{B5F18D8F-7AD5-4990-857E-8E924278E868}" dt="2021-09-15T05:29:58.412" v="223" actId="20577"/>
        <pc:sldMkLst>
          <pc:docMk/>
          <pc:sldMk cId="3222512894" sldId="289"/>
        </pc:sldMkLst>
        <pc:spChg chg="mod">
          <ac:chgData name="Felix Büntemeier" userId="e6cdc9529ad9cf95" providerId="LiveId" clId="{B5F18D8F-7AD5-4990-857E-8E924278E868}" dt="2021-09-15T05:29:58.412" v="223" actId="20577"/>
          <ac:spMkLst>
            <pc:docMk/>
            <pc:sldMk cId="3222512894" sldId="289"/>
            <ac:spMk id="3" creationId="{32513758-9192-6342-A43C-0BC7D5F19F04}"/>
          </ac:spMkLst>
        </pc:spChg>
      </pc:sldChg>
      <pc:sldChg chg="addSp modSp mod">
        <pc:chgData name="Felix Büntemeier" userId="e6cdc9529ad9cf95" providerId="LiveId" clId="{B5F18D8F-7AD5-4990-857E-8E924278E868}" dt="2021-09-15T05:36:42.598" v="294" actId="1076"/>
        <pc:sldMkLst>
          <pc:docMk/>
          <pc:sldMk cId="4139176864" sldId="291"/>
        </pc:sldMkLst>
        <pc:spChg chg="mod">
          <ac:chgData name="Felix Büntemeier" userId="e6cdc9529ad9cf95" providerId="LiveId" clId="{B5F18D8F-7AD5-4990-857E-8E924278E868}" dt="2021-09-15T05:35:23.764" v="285" actId="1076"/>
          <ac:spMkLst>
            <pc:docMk/>
            <pc:sldMk cId="4139176864" sldId="291"/>
            <ac:spMk id="4" creationId="{06C35AFB-13D9-CC41-8993-6369AB78A895}"/>
          </ac:spMkLst>
        </pc:spChg>
        <pc:spChg chg="mod">
          <ac:chgData name="Felix Büntemeier" userId="e6cdc9529ad9cf95" providerId="LiveId" clId="{B5F18D8F-7AD5-4990-857E-8E924278E868}" dt="2021-09-15T05:35:29.457" v="286" actId="1076"/>
          <ac:spMkLst>
            <pc:docMk/>
            <pc:sldMk cId="4139176864" sldId="291"/>
            <ac:spMk id="10" creationId="{D738796F-4A1D-45E3-BDE3-CDF8F8257650}"/>
          </ac:spMkLst>
        </pc:spChg>
        <pc:spChg chg="mod">
          <ac:chgData name="Felix Büntemeier" userId="e6cdc9529ad9cf95" providerId="LiveId" clId="{B5F18D8F-7AD5-4990-857E-8E924278E868}" dt="2021-09-15T05:36:42.598" v="294" actId="1076"/>
          <ac:spMkLst>
            <pc:docMk/>
            <pc:sldMk cId="4139176864" sldId="291"/>
            <ac:spMk id="12" creationId="{56020546-938C-4235-8318-D43E996ABB0C}"/>
          </ac:spMkLst>
        </pc:spChg>
        <pc:picChg chg="add mod">
          <ac:chgData name="Felix Büntemeier" userId="e6cdc9529ad9cf95" providerId="LiveId" clId="{B5F18D8F-7AD5-4990-857E-8E924278E868}" dt="2021-09-15T05:36:38.435" v="293" actId="1076"/>
          <ac:picMkLst>
            <pc:docMk/>
            <pc:sldMk cId="4139176864" sldId="291"/>
            <ac:picMk id="3" creationId="{7C4E03B4-7B22-460E-837B-2E09A30A2594}"/>
          </ac:picMkLst>
        </pc:picChg>
      </pc:sldChg>
      <pc:sldChg chg="modSp">
        <pc:chgData name="Felix Büntemeier" userId="e6cdc9529ad9cf95" providerId="LiveId" clId="{B5F18D8F-7AD5-4990-857E-8E924278E868}" dt="2021-09-15T05:31:21.303" v="276" actId="20577"/>
        <pc:sldMkLst>
          <pc:docMk/>
          <pc:sldMk cId="3073726883" sldId="292"/>
        </pc:sldMkLst>
        <pc:spChg chg="mod">
          <ac:chgData name="Felix Büntemeier" userId="e6cdc9529ad9cf95" providerId="LiveId" clId="{B5F18D8F-7AD5-4990-857E-8E924278E868}" dt="2021-09-15T05:31:21.303" v="276" actId="20577"/>
          <ac:spMkLst>
            <pc:docMk/>
            <pc:sldMk cId="3073726883" sldId="292"/>
            <ac:spMk id="5" creationId="{0940EE83-950A-484B-80A4-5655B49F1592}"/>
          </ac:spMkLst>
        </pc:spChg>
        <pc:spChg chg="mod">
          <ac:chgData name="Felix Büntemeier" userId="e6cdc9529ad9cf95" providerId="LiveId" clId="{B5F18D8F-7AD5-4990-857E-8E924278E868}" dt="2021-09-15T05:30:58.373" v="257" actId="20577"/>
          <ac:spMkLst>
            <pc:docMk/>
            <pc:sldMk cId="3073726883" sldId="292"/>
            <ac:spMk id="6" creationId="{AA6C6618-77F2-6547-8157-9D0A624B0D3B}"/>
          </ac:spMkLst>
        </pc:spChg>
      </pc:sldChg>
      <pc:sldChg chg="modSp mod">
        <pc:chgData name="Felix Büntemeier" userId="e6cdc9529ad9cf95" providerId="LiveId" clId="{B5F18D8F-7AD5-4990-857E-8E924278E868}" dt="2021-09-15T05:39:23.050" v="310" actId="20577"/>
        <pc:sldMkLst>
          <pc:docMk/>
          <pc:sldMk cId="1239035065" sldId="293"/>
        </pc:sldMkLst>
        <pc:spChg chg="mod">
          <ac:chgData name="Felix Büntemeier" userId="e6cdc9529ad9cf95" providerId="LiveId" clId="{B5F18D8F-7AD5-4990-857E-8E924278E868}" dt="2021-09-15T05:39:23.050" v="310" actId="20577"/>
          <ac:spMkLst>
            <pc:docMk/>
            <pc:sldMk cId="1239035065" sldId="293"/>
            <ac:spMk id="3" creationId="{05F4B861-A348-B542-AA91-BA9A925C7F7E}"/>
          </ac:spMkLst>
        </pc:spChg>
      </pc:sldChg>
      <pc:sldChg chg="new del">
        <pc:chgData name="Felix Büntemeier" userId="e6cdc9529ad9cf95" providerId="LiveId" clId="{B5F18D8F-7AD5-4990-857E-8E924278E868}" dt="2021-09-15T05:24:28.553" v="21" actId="2696"/>
        <pc:sldMkLst>
          <pc:docMk/>
          <pc:sldMk cId="760454787" sldId="297"/>
        </pc:sldMkLst>
      </pc:sldChg>
      <pc:sldChg chg="modSp new del mod ord">
        <pc:chgData name="Felix Büntemeier" userId="e6cdc9529ad9cf95" providerId="LiveId" clId="{B5F18D8F-7AD5-4990-857E-8E924278E868}" dt="2021-09-15T05:43:40.710" v="311" actId="2696"/>
        <pc:sldMkLst>
          <pc:docMk/>
          <pc:sldMk cId="4260174380" sldId="297"/>
        </pc:sldMkLst>
        <pc:spChg chg="mod">
          <ac:chgData name="Felix Büntemeier" userId="e6cdc9529ad9cf95" providerId="LiveId" clId="{B5F18D8F-7AD5-4990-857E-8E924278E868}" dt="2021-09-15T05:24:44.710" v="36" actId="20577"/>
          <ac:spMkLst>
            <pc:docMk/>
            <pc:sldMk cId="4260174380" sldId="297"/>
            <ac:spMk id="2" creationId="{B1D2C209-0D6D-48F1-8A4D-E728B65D2B22}"/>
          </ac:spMkLst>
        </pc:spChg>
        <pc:spChg chg="mod">
          <ac:chgData name="Felix Büntemeier" userId="e6cdc9529ad9cf95" providerId="LiveId" clId="{B5F18D8F-7AD5-4990-857E-8E924278E868}" dt="2021-09-15T05:29:13.770" v="205" actId="5793"/>
          <ac:spMkLst>
            <pc:docMk/>
            <pc:sldMk cId="4260174380" sldId="297"/>
            <ac:spMk id="3" creationId="{00149643-0476-4F30-BF91-B40836455203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BA4381-2668-4C09-ADD6-223BF5E028B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D72F8AB8-1EE0-42D7-B2D3-FA0BAAEEB93E}">
      <dgm:prSet phldrT="[Text]"/>
      <dgm:spPr/>
      <dgm:t>
        <a:bodyPr/>
        <a:lstStyle/>
        <a:p>
          <a:r>
            <a:rPr lang="de-DE" spc="30" dirty="0"/>
            <a:t>Ideenfindung (07.07.21) </a:t>
          </a:r>
          <a:endParaRPr lang="de-DE" dirty="0"/>
        </a:p>
      </dgm:t>
    </dgm:pt>
    <dgm:pt modelId="{4C5ECBD4-233E-493D-81D9-F63580199D58}" type="parTrans" cxnId="{1284F442-874A-42A7-878B-431EBDDE5F6C}">
      <dgm:prSet/>
      <dgm:spPr/>
      <dgm:t>
        <a:bodyPr/>
        <a:lstStyle/>
        <a:p>
          <a:endParaRPr lang="de-DE"/>
        </a:p>
      </dgm:t>
    </dgm:pt>
    <dgm:pt modelId="{D258ED76-AAF9-4A53-B6D8-56DCF90D5EA0}" type="sibTrans" cxnId="{1284F442-874A-42A7-878B-431EBDDE5F6C}">
      <dgm:prSet/>
      <dgm:spPr/>
      <dgm:t>
        <a:bodyPr/>
        <a:lstStyle/>
        <a:p>
          <a:endParaRPr lang="de-DE"/>
        </a:p>
      </dgm:t>
    </dgm:pt>
    <dgm:pt modelId="{795AEB53-3D97-4D95-A809-73132921AF45}">
      <dgm:prSet phldrT="[Text]"/>
      <dgm:spPr/>
      <dgm:t>
        <a:bodyPr/>
        <a:lstStyle/>
        <a:p>
          <a:r>
            <a:rPr lang="de-DE" spc="30" dirty="0">
              <a:sym typeface="Wingdings" panose="05000000000000000000" pitchFamily="2" charset="2"/>
            </a:rPr>
            <a:t>Hardwareentwurf (21.07.21) </a:t>
          </a:r>
          <a:endParaRPr lang="de-DE" dirty="0"/>
        </a:p>
      </dgm:t>
    </dgm:pt>
    <dgm:pt modelId="{FCBD7827-437D-4FDB-B033-6F610661750E}" type="parTrans" cxnId="{0E814B3E-A571-4A02-A79C-81A0EADCE723}">
      <dgm:prSet/>
      <dgm:spPr/>
      <dgm:t>
        <a:bodyPr/>
        <a:lstStyle/>
        <a:p>
          <a:endParaRPr lang="de-DE"/>
        </a:p>
      </dgm:t>
    </dgm:pt>
    <dgm:pt modelId="{E369EEFF-9C5D-4F11-B482-338E9A4270FC}" type="sibTrans" cxnId="{0E814B3E-A571-4A02-A79C-81A0EADCE723}">
      <dgm:prSet/>
      <dgm:spPr/>
      <dgm:t>
        <a:bodyPr/>
        <a:lstStyle/>
        <a:p>
          <a:endParaRPr lang="de-DE"/>
        </a:p>
      </dgm:t>
    </dgm:pt>
    <dgm:pt modelId="{340AF4D6-ECC1-41B9-A7BA-28A6310D7CED}">
      <dgm:prSet phldrT="[Text]"/>
      <dgm:spPr/>
      <dgm:t>
        <a:bodyPr/>
        <a:lstStyle/>
        <a:p>
          <a:r>
            <a:rPr lang="de-DE" spc="30" dirty="0">
              <a:sym typeface="Wingdings" panose="05000000000000000000" pitchFamily="2" charset="2"/>
            </a:rPr>
            <a:t>3D-Modell (06.08.21) </a:t>
          </a:r>
          <a:endParaRPr lang="de-DE" dirty="0"/>
        </a:p>
      </dgm:t>
    </dgm:pt>
    <dgm:pt modelId="{D4632578-6651-41D3-9FC1-E9280291BD43}" type="parTrans" cxnId="{FE04F572-60B5-434A-8201-7DE97384EFCF}">
      <dgm:prSet/>
      <dgm:spPr/>
      <dgm:t>
        <a:bodyPr/>
        <a:lstStyle/>
        <a:p>
          <a:endParaRPr lang="de-DE"/>
        </a:p>
      </dgm:t>
    </dgm:pt>
    <dgm:pt modelId="{3E218323-79EB-4128-8635-789573E11751}" type="sibTrans" cxnId="{FE04F572-60B5-434A-8201-7DE97384EFCF}">
      <dgm:prSet/>
      <dgm:spPr/>
      <dgm:t>
        <a:bodyPr/>
        <a:lstStyle/>
        <a:p>
          <a:endParaRPr lang="de-DE"/>
        </a:p>
      </dgm:t>
    </dgm:pt>
    <dgm:pt modelId="{0D2FBD58-2091-4FB5-9683-50A2FAA3991E}">
      <dgm:prSet/>
      <dgm:spPr/>
      <dgm:t>
        <a:bodyPr/>
        <a:lstStyle/>
        <a:p>
          <a:r>
            <a:rPr lang="de-DE" spc="30" dirty="0">
              <a:sym typeface="Wingdings" panose="05000000000000000000" pitchFamily="2" charset="2"/>
            </a:rPr>
            <a:t>Softwareentwurf (25.08.21) </a:t>
          </a:r>
          <a:endParaRPr lang="de-DE" dirty="0"/>
        </a:p>
      </dgm:t>
    </dgm:pt>
    <dgm:pt modelId="{E8471D8D-DA10-4CE9-A462-3687B5F30608}" type="parTrans" cxnId="{F1318678-2F88-41FE-91B5-5DF1E7203A02}">
      <dgm:prSet/>
      <dgm:spPr/>
      <dgm:t>
        <a:bodyPr/>
        <a:lstStyle/>
        <a:p>
          <a:endParaRPr lang="de-DE"/>
        </a:p>
      </dgm:t>
    </dgm:pt>
    <dgm:pt modelId="{D825CDD5-C5D7-4BC4-8194-8AE6BE984EF4}" type="sibTrans" cxnId="{F1318678-2F88-41FE-91B5-5DF1E7203A02}">
      <dgm:prSet/>
      <dgm:spPr/>
      <dgm:t>
        <a:bodyPr/>
        <a:lstStyle/>
        <a:p>
          <a:endParaRPr lang="de-DE"/>
        </a:p>
      </dgm:t>
    </dgm:pt>
    <dgm:pt modelId="{22806882-3DBB-454D-9A3A-5E60FE311BF9}">
      <dgm:prSet/>
      <dgm:spPr/>
      <dgm:t>
        <a:bodyPr/>
        <a:lstStyle/>
        <a:p>
          <a:r>
            <a:rPr lang="de-DE" spc="30">
              <a:sym typeface="Wingdings" panose="05000000000000000000" pitchFamily="2" charset="2"/>
            </a:rPr>
            <a:t>Präsentation fertig (09.09.21)</a:t>
          </a:r>
          <a:endParaRPr lang="de-DE" spc="30" dirty="0"/>
        </a:p>
      </dgm:t>
    </dgm:pt>
    <dgm:pt modelId="{6F12730E-8AC6-4570-80D4-8D6E4E12E856}" type="parTrans" cxnId="{8BDD2914-47AC-477A-BAD9-0CE17C871D08}">
      <dgm:prSet/>
      <dgm:spPr/>
      <dgm:t>
        <a:bodyPr/>
        <a:lstStyle/>
        <a:p>
          <a:endParaRPr lang="de-DE"/>
        </a:p>
      </dgm:t>
    </dgm:pt>
    <dgm:pt modelId="{BBD9AFEF-B3D9-4981-9871-AB451697D59A}" type="sibTrans" cxnId="{8BDD2914-47AC-477A-BAD9-0CE17C871D08}">
      <dgm:prSet/>
      <dgm:spPr/>
      <dgm:t>
        <a:bodyPr/>
        <a:lstStyle/>
        <a:p>
          <a:endParaRPr lang="de-DE"/>
        </a:p>
      </dgm:t>
    </dgm:pt>
    <dgm:pt modelId="{4B06851E-78CA-4E83-8A79-0458D41888DB}" type="pres">
      <dgm:prSet presAssocID="{AFBA4381-2668-4C09-ADD6-223BF5E028BA}" presName="Name0" presStyleCnt="0">
        <dgm:presLayoutVars>
          <dgm:dir/>
          <dgm:resizeHandles val="exact"/>
        </dgm:presLayoutVars>
      </dgm:prSet>
      <dgm:spPr/>
    </dgm:pt>
    <dgm:pt modelId="{E6E6031C-FE36-4C2C-9E9F-F5082F798661}" type="pres">
      <dgm:prSet presAssocID="{D72F8AB8-1EE0-42D7-B2D3-FA0BAAEEB93E}" presName="node" presStyleLbl="node1" presStyleIdx="0" presStyleCnt="5">
        <dgm:presLayoutVars>
          <dgm:bulletEnabled val="1"/>
        </dgm:presLayoutVars>
      </dgm:prSet>
      <dgm:spPr/>
    </dgm:pt>
    <dgm:pt modelId="{5EA42129-6406-4921-A6AF-0C22F56B39A5}" type="pres">
      <dgm:prSet presAssocID="{D258ED76-AAF9-4A53-B6D8-56DCF90D5EA0}" presName="sibTrans" presStyleLbl="sibTrans2D1" presStyleIdx="0" presStyleCnt="4"/>
      <dgm:spPr/>
    </dgm:pt>
    <dgm:pt modelId="{CEC44C0A-5904-4B7E-A90C-80B9FEA67B10}" type="pres">
      <dgm:prSet presAssocID="{D258ED76-AAF9-4A53-B6D8-56DCF90D5EA0}" presName="connectorText" presStyleLbl="sibTrans2D1" presStyleIdx="0" presStyleCnt="4"/>
      <dgm:spPr/>
    </dgm:pt>
    <dgm:pt modelId="{50694A9A-C211-4EE3-A993-1942612FBC5D}" type="pres">
      <dgm:prSet presAssocID="{795AEB53-3D97-4D95-A809-73132921AF45}" presName="node" presStyleLbl="node1" presStyleIdx="1" presStyleCnt="5">
        <dgm:presLayoutVars>
          <dgm:bulletEnabled val="1"/>
        </dgm:presLayoutVars>
      </dgm:prSet>
      <dgm:spPr/>
    </dgm:pt>
    <dgm:pt modelId="{EA985A68-ACCD-470A-93EE-5AA1EF940FE4}" type="pres">
      <dgm:prSet presAssocID="{E369EEFF-9C5D-4F11-B482-338E9A4270FC}" presName="sibTrans" presStyleLbl="sibTrans2D1" presStyleIdx="1" presStyleCnt="4"/>
      <dgm:spPr/>
    </dgm:pt>
    <dgm:pt modelId="{1F4CF542-AA15-4015-AC9A-4B56AD3A6D83}" type="pres">
      <dgm:prSet presAssocID="{E369EEFF-9C5D-4F11-B482-338E9A4270FC}" presName="connectorText" presStyleLbl="sibTrans2D1" presStyleIdx="1" presStyleCnt="4"/>
      <dgm:spPr/>
    </dgm:pt>
    <dgm:pt modelId="{867ABBF5-4A32-4D0D-8102-5ABDE5EB163E}" type="pres">
      <dgm:prSet presAssocID="{340AF4D6-ECC1-41B9-A7BA-28A6310D7CED}" presName="node" presStyleLbl="node1" presStyleIdx="2" presStyleCnt="5">
        <dgm:presLayoutVars>
          <dgm:bulletEnabled val="1"/>
        </dgm:presLayoutVars>
      </dgm:prSet>
      <dgm:spPr/>
    </dgm:pt>
    <dgm:pt modelId="{2E4FB7E9-D84E-4E3A-8F62-E8291AF132CF}" type="pres">
      <dgm:prSet presAssocID="{3E218323-79EB-4128-8635-789573E11751}" presName="sibTrans" presStyleLbl="sibTrans2D1" presStyleIdx="2" presStyleCnt="4"/>
      <dgm:spPr/>
    </dgm:pt>
    <dgm:pt modelId="{870FBCFD-1BAB-44F3-8B32-35785ED8662F}" type="pres">
      <dgm:prSet presAssocID="{3E218323-79EB-4128-8635-789573E11751}" presName="connectorText" presStyleLbl="sibTrans2D1" presStyleIdx="2" presStyleCnt="4"/>
      <dgm:spPr/>
    </dgm:pt>
    <dgm:pt modelId="{351C774C-BF91-423F-A8A5-A83FB778173F}" type="pres">
      <dgm:prSet presAssocID="{0D2FBD58-2091-4FB5-9683-50A2FAA3991E}" presName="node" presStyleLbl="node1" presStyleIdx="3" presStyleCnt="5">
        <dgm:presLayoutVars>
          <dgm:bulletEnabled val="1"/>
        </dgm:presLayoutVars>
      </dgm:prSet>
      <dgm:spPr/>
    </dgm:pt>
    <dgm:pt modelId="{5AD0B842-EE84-4D53-8E52-CA0B04DE829A}" type="pres">
      <dgm:prSet presAssocID="{D825CDD5-C5D7-4BC4-8194-8AE6BE984EF4}" presName="sibTrans" presStyleLbl="sibTrans2D1" presStyleIdx="3" presStyleCnt="4"/>
      <dgm:spPr/>
    </dgm:pt>
    <dgm:pt modelId="{6AE8EF49-B1F2-447E-9776-70036C088623}" type="pres">
      <dgm:prSet presAssocID="{D825CDD5-C5D7-4BC4-8194-8AE6BE984EF4}" presName="connectorText" presStyleLbl="sibTrans2D1" presStyleIdx="3" presStyleCnt="4"/>
      <dgm:spPr/>
    </dgm:pt>
    <dgm:pt modelId="{BBB22410-A609-4430-9E60-B12F4CA6BE3E}" type="pres">
      <dgm:prSet presAssocID="{22806882-3DBB-454D-9A3A-5E60FE311BF9}" presName="node" presStyleLbl="node1" presStyleIdx="4" presStyleCnt="5">
        <dgm:presLayoutVars>
          <dgm:bulletEnabled val="1"/>
        </dgm:presLayoutVars>
      </dgm:prSet>
      <dgm:spPr/>
    </dgm:pt>
  </dgm:ptLst>
  <dgm:cxnLst>
    <dgm:cxn modelId="{60AEC011-C825-4A8A-A033-88E7D30461B3}" type="presOf" srcId="{D258ED76-AAF9-4A53-B6D8-56DCF90D5EA0}" destId="{5EA42129-6406-4921-A6AF-0C22F56B39A5}" srcOrd="0" destOrd="0" presId="urn:microsoft.com/office/officeart/2005/8/layout/process1"/>
    <dgm:cxn modelId="{8BDD2914-47AC-477A-BAD9-0CE17C871D08}" srcId="{AFBA4381-2668-4C09-ADD6-223BF5E028BA}" destId="{22806882-3DBB-454D-9A3A-5E60FE311BF9}" srcOrd="4" destOrd="0" parTransId="{6F12730E-8AC6-4570-80D4-8D6E4E12E856}" sibTransId="{BBD9AFEF-B3D9-4981-9871-AB451697D59A}"/>
    <dgm:cxn modelId="{31ACD818-3721-43D3-8991-E01D5DB688DA}" type="presOf" srcId="{D258ED76-AAF9-4A53-B6D8-56DCF90D5EA0}" destId="{CEC44C0A-5904-4B7E-A90C-80B9FEA67B10}" srcOrd="1" destOrd="0" presId="urn:microsoft.com/office/officeart/2005/8/layout/process1"/>
    <dgm:cxn modelId="{09066225-A072-4676-BAEF-2452F6C2129E}" type="presOf" srcId="{D72F8AB8-1EE0-42D7-B2D3-FA0BAAEEB93E}" destId="{E6E6031C-FE36-4C2C-9E9F-F5082F798661}" srcOrd="0" destOrd="0" presId="urn:microsoft.com/office/officeart/2005/8/layout/process1"/>
    <dgm:cxn modelId="{0D80FD29-BDAD-4F12-A947-12B93084BD1D}" type="presOf" srcId="{E369EEFF-9C5D-4F11-B482-338E9A4270FC}" destId="{1F4CF542-AA15-4015-AC9A-4B56AD3A6D83}" srcOrd="1" destOrd="0" presId="urn:microsoft.com/office/officeart/2005/8/layout/process1"/>
    <dgm:cxn modelId="{1BE9F22C-26D9-4BAD-8AAC-84872BF2637E}" type="presOf" srcId="{3E218323-79EB-4128-8635-789573E11751}" destId="{870FBCFD-1BAB-44F3-8B32-35785ED8662F}" srcOrd="1" destOrd="0" presId="urn:microsoft.com/office/officeart/2005/8/layout/process1"/>
    <dgm:cxn modelId="{335F6030-CE31-433E-8596-97582DBB370F}" type="presOf" srcId="{0D2FBD58-2091-4FB5-9683-50A2FAA3991E}" destId="{351C774C-BF91-423F-A8A5-A83FB778173F}" srcOrd="0" destOrd="0" presId="urn:microsoft.com/office/officeart/2005/8/layout/process1"/>
    <dgm:cxn modelId="{0E814B3E-A571-4A02-A79C-81A0EADCE723}" srcId="{AFBA4381-2668-4C09-ADD6-223BF5E028BA}" destId="{795AEB53-3D97-4D95-A809-73132921AF45}" srcOrd="1" destOrd="0" parTransId="{FCBD7827-437D-4FDB-B033-6F610661750E}" sibTransId="{E369EEFF-9C5D-4F11-B482-338E9A4270FC}"/>
    <dgm:cxn modelId="{1284F442-874A-42A7-878B-431EBDDE5F6C}" srcId="{AFBA4381-2668-4C09-ADD6-223BF5E028BA}" destId="{D72F8AB8-1EE0-42D7-B2D3-FA0BAAEEB93E}" srcOrd="0" destOrd="0" parTransId="{4C5ECBD4-233E-493D-81D9-F63580199D58}" sibTransId="{D258ED76-AAF9-4A53-B6D8-56DCF90D5EA0}"/>
    <dgm:cxn modelId="{010EE949-7A53-4C7F-8ED8-5862D1F2F8E9}" type="presOf" srcId="{3E218323-79EB-4128-8635-789573E11751}" destId="{2E4FB7E9-D84E-4E3A-8F62-E8291AF132CF}" srcOrd="0" destOrd="0" presId="urn:microsoft.com/office/officeart/2005/8/layout/process1"/>
    <dgm:cxn modelId="{39AC4A6F-B59F-42D9-8A13-7766CEADEF6F}" type="presOf" srcId="{D825CDD5-C5D7-4BC4-8194-8AE6BE984EF4}" destId="{5AD0B842-EE84-4D53-8E52-CA0B04DE829A}" srcOrd="0" destOrd="0" presId="urn:microsoft.com/office/officeart/2005/8/layout/process1"/>
    <dgm:cxn modelId="{FE04F572-60B5-434A-8201-7DE97384EFCF}" srcId="{AFBA4381-2668-4C09-ADD6-223BF5E028BA}" destId="{340AF4D6-ECC1-41B9-A7BA-28A6310D7CED}" srcOrd="2" destOrd="0" parTransId="{D4632578-6651-41D3-9FC1-E9280291BD43}" sibTransId="{3E218323-79EB-4128-8635-789573E11751}"/>
    <dgm:cxn modelId="{F1318678-2F88-41FE-91B5-5DF1E7203A02}" srcId="{AFBA4381-2668-4C09-ADD6-223BF5E028BA}" destId="{0D2FBD58-2091-4FB5-9683-50A2FAA3991E}" srcOrd="3" destOrd="0" parTransId="{E8471D8D-DA10-4CE9-A462-3687B5F30608}" sibTransId="{D825CDD5-C5D7-4BC4-8194-8AE6BE984EF4}"/>
    <dgm:cxn modelId="{74C6AD7D-060C-4A66-BA90-B72BF65DBED4}" type="presOf" srcId="{795AEB53-3D97-4D95-A809-73132921AF45}" destId="{50694A9A-C211-4EE3-A993-1942612FBC5D}" srcOrd="0" destOrd="0" presId="urn:microsoft.com/office/officeart/2005/8/layout/process1"/>
    <dgm:cxn modelId="{A4C2E484-22BC-43C3-A1C7-11D9782C7732}" type="presOf" srcId="{E369EEFF-9C5D-4F11-B482-338E9A4270FC}" destId="{EA985A68-ACCD-470A-93EE-5AA1EF940FE4}" srcOrd="0" destOrd="0" presId="urn:microsoft.com/office/officeart/2005/8/layout/process1"/>
    <dgm:cxn modelId="{BBD9738A-A4B4-4EA4-9169-CCB3631F6A3D}" type="presOf" srcId="{D825CDD5-C5D7-4BC4-8194-8AE6BE984EF4}" destId="{6AE8EF49-B1F2-447E-9776-70036C088623}" srcOrd="1" destOrd="0" presId="urn:microsoft.com/office/officeart/2005/8/layout/process1"/>
    <dgm:cxn modelId="{5A78879F-29D6-4FEB-B035-5AAFCE23692B}" type="presOf" srcId="{AFBA4381-2668-4C09-ADD6-223BF5E028BA}" destId="{4B06851E-78CA-4E83-8A79-0458D41888DB}" srcOrd="0" destOrd="0" presId="urn:microsoft.com/office/officeart/2005/8/layout/process1"/>
    <dgm:cxn modelId="{AB6B3FCB-34C5-4C8E-B280-6A98283B7140}" type="presOf" srcId="{22806882-3DBB-454D-9A3A-5E60FE311BF9}" destId="{BBB22410-A609-4430-9E60-B12F4CA6BE3E}" srcOrd="0" destOrd="0" presId="urn:microsoft.com/office/officeart/2005/8/layout/process1"/>
    <dgm:cxn modelId="{FE87C5D5-CB48-4C86-A0EC-C6EA7406FF94}" type="presOf" srcId="{340AF4D6-ECC1-41B9-A7BA-28A6310D7CED}" destId="{867ABBF5-4A32-4D0D-8102-5ABDE5EB163E}" srcOrd="0" destOrd="0" presId="urn:microsoft.com/office/officeart/2005/8/layout/process1"/>
    <dgm:cxn modelId="{3757E733-3DFF-4829-B89D-96676CDE8786}" type="presParOf" srcId="{4B06851E-78CA-4E83-8A79-0458D41888DB}" destId="{E6E6031C-FE36-4C2C-9E9F-F5082F798661}" srcOrd="0" destOrd="0" presId="urn:microsoft.com/office/officeart/2005/8/layout/process1"/>
    <dgm:cxn modelId="{26965315-5AC5-4ADB-885C-10E570301213}" type="presParOf" srcId="{4B06851E-78CA-4E83-8A79-0458D41888DB}" destId="{5EA42129-6406-4921-A6AF-0C22F56B39A5}" srcOrd="1" destOrd="0" presId="urn:microsoft.com/office/officeart/2005/8/layout/process1"/>
    <dgm:cxn modelId="{982B5A27-4B4F-469C-BC17-309AC298A4BC}" type="presParOf" srcId="{5EA42129-6406-4921-A6AF-0C22F56B39A5}" destId="{CEC44C0A-5904-4B7E-A90C-80B9FEA67B10}" srcOrd="0" destOrd="0" presId="urn:microsoft.com/office/officeart/2005/8/layout/process1"/>
    <dgm:cxn modelId="{05009563-2DA3-4EC1-BCFA-319BA98561B5}" type="presParOf" srcId="{4B06851E-78CA-4E83-8A79-0458D41888DB}" destId="{50694A9A-C211-4EE3-A993-1942612FBC5D}" srcOrd="2" destOrd="0" presId="urn:microsoft.com/office/officeart/2005/8/layout/process1"/>
    <dgm:cxn modelId="{752EBA87-BB84-46A8-91C7-D1218A5B3586}" type="presParOf" srcId="{4B06851E-78CA-4E83-8A79-0458D41888DB}" destId="{EA985A68-ACCD-470A-93EE-5AA1EF940FE4}" srcOrd="3" destOrd="0" presId="urn:microsoft.com/office/officeart/2005/8/layout/process1"/>
    <dgm:cxn modelId="{15ACC055-F483-422F-B532-A4149B68F46D}" type="presParOf" srcId="{EA985A68-ACCD-470A-93EE-5AA1EF940FE4}" destId="{1F4CF542-AA15-4015-AC9A-4B56AD3A6D83}" srcOrd="0" destOrd="0" presId="urn:microsoft.com/office/officeart/2005/8/layout/process1"/>
    <dgm:cxn modelId="{A0F3222C-445F-40E3-AF29-0CAAA4A4C3F2}" type="presParOf" srcId="{4B06851E-78CA-4E83-8A79-0458D41888DB}" destId="{867ABBF5-4A32-4D0D-8102-5ABDE5EB163E}" srcOrd="4" destOrd="0" presId="urn:microsoft.com/office/officeart/2005/8/layout/process1"/>
    <dgm:cxn modelId="{85C14197-2178-4BD0-AD42-53155E395470}" type="presParOf" srcId="{4B06851E-78CA-4E83-8A79-0458D41888DB}" destId="{2E4FB7E9-D84E-4E3A-8F62-E8291AF132CF}" srcOrd="5" destOrd="0" presId="urn:microsoft.com/office/officeart/2005/8/layout/process1"/>
    <dgm:cxn modelId="{7B9163F3-1767-4467-BF33-0E7DE2C34D1A}" type="presParOf" srcId="{2E4FB7E9-D84E-4E3A-8F62-E8291AF132CF}" destId="{870FBCFD-1BAB-44F3-8B32-35785ED8662F}" srcOrd="0" destOrd="0" presId="urn:microsoft.com/office/officeart/2005/8/layout/process1"/>
    <dgm:cxn modelId="{2DAF7F89-B3A1-4423-A301-58E83EB88BF0}" type="presParOf" srcId="{4B06851E-78CA-4E83-8A79-0458D41888DB}" destId="{351C774C-BF91-423F-A8A5-A83FB778173F}" srcOrd="6" destOrd="0" presId="urn:microsoft.com/office/officeart/2005/8/layout/process1"/>
    <dgm:cxn modelId="{2C6975CE-F5DB-4896-A910-B67DD95A832B}" type="presParOf" srcId="{4B06851E-78CA-4E83-8A79-0458D41888DB}" destId="{5AD0B842-EE84-4D53-8E52-CA0B04DE829A}" srcOrd="7" destOrd="0" presId="urn:microsoft.com/office/officeart/2005/8/layout/process1"/>
    <dgm:cxn modelId="{9BF8FF2E-8AC0-4441-B492-21F280C6F5AF}" type="presParOf" srcId="{5AD0B842-EE84-4D53-8E52-CA0B04DE829A}" destId="{6AE8EF49-B1F2-447E-9776-70036C088623}" srcOrd="0" destOrd="0" presId="urn:microsoft.com/office/officeart/2005/8/layout/process1"/>
    <dgm:cxn modelId="{6C4F96C4-3AD8-4B57-9B73-836FD9D0B127}" type="presParOf" srcId="{4B06851E-78CA-4E83-8A79-0458D41888DB}" destId="{BBB22410-A609-4430-9E60-B12F4CA6BE3E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E6031C-FE36-4C2C-9E9F-F5082F798661}">
      <dsp:nvSpPr>
        <dsp:cNvPr id="0" name=""/>
        <dsp:cNvSpPr/>
      </dsp:nvSpPr>
      <dsp:spPr>
        <a:xfrm>
          <a:off x="4973" y="2204479"/>
          <a:ext cx="1541735" cy="9250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spc="30" dirty="0"/>
            <a:t>Ideenfindung (07.07.21) </a:t>
          </a:r>
          <a:endParaRPr lang="de-DE" sz="1300" kern="1200" dirty="0"/>
        </a:p>
      </dsp:txBody>
      <dsp:txXfrm>
        <a:off x="32067" y="2231573"/>
        <a:ext cx="1487547" cy="870853"/>
      </dsp:txXfrm>
    </dsp:sp>
    <dsp:sp modelId="{5EA42129-6406-4921-A6AF-0C22F56B39A5}">
      <dsp:nvSpPr>
        <dsp:cNvPr id="0" name=""/>
        <dsp:cNvSpPr/>
      </dsp:nvSpPr>
      <dsp:spPr>
        <a:xfrm>
          <a:off x="1700882" y="2475824"/>
          <a:ext cx="326847" cy="382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100" kern="1200"/>
        </a:p>
      </dsp:txBody>
      <dsp:txXfrm>
        <a:off x="1700882" y="2552294"/>
        <a:ext cx="228793" cy="229410"/>
      </dsp:txXfrm>
    </dsp:sp>
    <dsp:sp modelId="{50694A9A-C211-4EE3-A993-1942612FBC5D}">
      <dsp:nvSpPr>
        <dsp:cNvPr id="0" name=""/>
        <dsp:cNvSpPr/>
      </dsp:nvSpPr>
      <dsp:spPr>
        <a:xfrm>
          <a:off x="2163402" y="2204479"/>
          <a:ext cx="1541735" cy="9250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spc="30" dirty="0">
              <a:sym typeface="Wingdings" panose="05000000000000000000" pitchFamily="2" charset="2"/>
            </a:rPr>
            <a:t>Hardwareentwurf (21.07.21) </a:t>
          </a:r>
          <a:endParaRPr lang="de-DE" sz="1300" kern="1200" dirty="0"/>
        </a:p>
      </dsp:txBody>
      <dsp:txXfrm>
        <a:off x="2190496" y="2231573"/>
        <a:ext cx="1487547" cy="870853"/>
      </dsp:txXfrm>
    </dsp:sp>
    <dsp:sp modelId="{EA985A68-ACCD-470A-93EE-5AA1EF940FE4}">
      <dsp:nvSpPr>
        <dsp:cNvPr id="0" name=""/>
        <dsp:cNvSpPr/>
      </dsp:nvSpPr>
      <dsp:spPr>
        <a:xfrm>
          <a:off x="3859311" y="2475824"/>
          <a:ext cx="326847" cy="382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100" kern="1200"/>
        </a:p>
      </dsp:txBody>
      <dsp:txXfrm>
        <a:off x="3859311" y="2552294"/>
        <a:ext cx="228793" cy="229410"/>
      </dsp:txXfrm>
    </dsp:sp>
    <dsp:sp modelId="{867ABBF5-4A32-4D0D-8102-5ABDE5EB163E}">
      <dsp:nvSpPr>
        <dsp:cNvPr id="0" name=""/>
        <dsp:cNvSpPr/>
      </dsp:nvSpPr>
      <dsp:spPr>
        <a:xfrm>
          <a:off x="4321832" y="2204479"/>
          <a:ext cx="1541735" cy="9250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spc="30" dirty="0">
              <a:sym typeface="Wingdings" panose="05000000000000000000" pitchFamily="2" charset="2"/>
            </a:rPr>
            <a:t>3D-Modell (06.08.21) </a:t>
          </a:r>
          <a:endParaRPr lang="de-DE" sz="1300" kern="1200" dirty="0"/>
        </a:p>
      </dsp:txBody>
      <dsp:txXfrm>
        <a:off x="4348926" y="2231573"/>
        <a:ext cx="1487547" cy="870853"/>
      </dsp:txXfrm>
    </dsp:sp>
    <dsp:sp modelId="{2E4FB7E9-D84E-4E3A-8F62-E8291AF132CF}">
      <dsp:nvSpPr>
        <dsp:cNvPr id="0" name=""/>
        <dsp:cNvSpPr/>
      </dsp:nvSpPr>
      <dsp:spPr>
        <a:xfrm>
          <a:off x="6017741" y="2475824"/>
          <a:ext cx="326847" cy="382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100" kern="1200"/>
        </a:p>
      </dsp:txBody>
      <dsp:txXfrm>
        <a:off x="6017741" y="2552294"/>
        <a:ext cx="228793" cy="229410"/>
      </dsp:txXfrm>
    </dsp:sp>
    <dsp:sp modelId="{351C774C-BF91-423F-A8A5-A83FB778173F}">
      <dsp:nvSpPr>
        <dsp:cNvPr id="0" name=""/>
        <dsp:cNvSpPr/>
      </dsp:nvSpPr>
      <dsp:spPr>
        <a:xfrm>
          <a:off x="6480261" y="2204479"/>
          <a:ext cx="1541735" cy="9250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spc="30" dirty="0">
              <a:sym typeface="Wingdings" panose="05000000000000000000" pitchFamily="2" charset="2"/>
            </a:rPr>
            <a:t>Softwareentwurf (25.08.21) </a:t>
          </a:r>
          <a:endParaRPr lang="de-DE" sz="1300" kern="1200" dirty="0"/>
        </a:p>
      </dsp:txBody>
      <dsp:txXfrm>
        <a:off x="6507355" y="2231573"/>
        <a:ext cx="1487547" cy="870853"/>
      </dsp:txXfrm>
    </dsp:sp>
    <dsp:sp modelId="{5AD0B842-EE84-4D53-8E52-CA0B04DE829A}">
      <dsp:nvSpPr>
        <dsp:cNvPr id="0" name=""/>
        <dsp:cNvSpPr/>
      </dsp:nvSpPr>
      <dsp:spPr>
        <a:xfrm>
          <a:off x="8176170" y="2475824"/>
          <a:ext cx="326847" cy="3823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100" kern="1200"/>
        </a:p>
      </dsp:txBody>
      <dsp:txXfrm>
        <a:off x="8176170" y="2552294"/>
        <a:ext cx="228793" cy="229410"/>
      </dsp:txXfrm>
    </dsp:sp>
    <dsp:sp modelId="{BBB22410-A609-4430-9E60-B12F4CA6BE3E}">
      <dsp:nvSpPr>
        <dsp:cNvPr id="0" name=""/>
        <dsp:cNvSpPr/>
      </dsp:nvSpPr>
      <dsp:spPr>
        <a:xfrm>
          <a:off x="8638691" y="2204479"/>
          <a:ext cx="1541735" cy="92504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 spc="30">
              <a:sym typeface="Wingdings" panose="05000000000000000000" pitchFamily="2" charset="2"/>
            </a:rPr>
            <a:t>Präsentation fertig (09.09.21)</a:t>
          </a:r>
          <a:endParaRPr lang="de-DE" sz="1300" kern="1200" spc="30" dirty="0"/>
        </a:p>
      </dsp:txBody>
      <dsp:txXfrm>
        <a:off x="8665785" y="2231573"/>
        <a:ext cx="1487547" cy="8708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2B97DA8-8E6C-4064-8555-1AB8580FC5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03A4DB5-C154-4FD3-A336-A980009B150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44539-BE40-4D76-BE24-73DA343E3F8A}" type="datetimeFigureOut">
              <a:rPr lang="de-DE" smtClean="0"/>
              <a:t>15.09.21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913036-6DEF-43C7-9422-9C904683CF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5D172E-3B7F-4B35-8E38-6D92867A5B0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E627C-7C34-4443-AA3A-CB9806E781B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188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png>
</file>

<file path=ppt/media/image13.jpeg>
</file>

<file path=ppt/media/image14.jpg>
</file>

<file path=ppt/media/image15.jpeg>
</file>

<file path=ppt/media/image16.jpg>
</file>

<file path=ppt/media/image17.png>
</file>

<file path=ppt/media/image18.jpeg>
</file>

<file path=ppt/media/image19.png>
</file>

<file path=ppt/media/image2.jpeg>
</file>

<file path=ppt/media/image20.jpg>
</file>

<file path=ppt/media/image21.jpeg>
</file>

<file path=ppt/media/image22.jpeg>
</file>

<file path=ppt/media/image23.jp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jpg>
</file>

<file path=ppt/media/image30.png>
</file>

<file path=ppt/media/image31.sv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B229A-CF15-496D-915A-3C3AC47BA8F3}" type="datetimeFigureOut">
              <a:rPr lang="de-DE" smtClean="0"/>
              <a:t>15.09.21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FE915-6F63-475F-AEF3-292EDAD54A0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5214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Hendrik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16742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Leif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9725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Leif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3988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Hendrik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117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Hendrik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5179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Hendrik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2856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Felix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5257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Felix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181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Hendrik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4441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Felix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764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Felix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510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Leif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02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Leif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6858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8175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904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Marvin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FE915-6F63-475F-AEF3-292EDAD54A0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7392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ihandform: Form 10">
            <a:extLst>
              <a:ext uri="{FF2B5EF4-FFF2-40B4-BE49-F238E27FC236}">
                <a16:creationId xmlns:a16="http://schemas.microsoft.com/office/drawing/2014/main" id="{F3AA6084-5A17-4DF0-99FA-9B12FE16AC92}"/>
              </a:ext>
            </a:extLst>
          </p:cNvPr>
          <p:cNvSpPr/>
          <p:nvPr userDrawn="1"/>
        </p:nvSpPr>
        <p:spPr>
          <a:xfrm>
            <a:off x="4770534" y="2024845"/>
            <a:ext cx="7421467" cy="4833157"/>
          </a:xfrm>
          <a:custGeom>
            <a:avLst/>
            <a:gdLst>
              <a:gd name="connsiteX0" fmla="*/ 7411942 w 7421467"/>
              <a:gd name="connsiteY0" fmla="*/ 0 h 4833157"/>
              <a:gd name="connsiteX1" fmla="*/ 7421467 w 7421467"/>
              <a:gd name="connsiteY1" fmla="*/ 241 h 4833157"/>
              <a:gd name="connsiteX2" fmla="*/ 7421467 w 7421467"/>
              <a:gd name="connsiteY2" fmla="*/ 4833157 h 4833157"/>
              <a:gd name="connsiteX3" fmla="*/ 0 w 7421467"/>
              <a:gd name="connsiteY3" fmla="*/ 4833157 h 4833157"/>
              <a:gd name="connsiteX4" fmla="*/ 110690 w 7421467"/>
              <a:gd name="connsiteY4" fmla="*/ 4588316 h 4833157"/>
              <a:gd name="connsiteX5" fmla="*/ 7411942 w 7421467"/>
              <a:gd name="connsiteY5" fmla="*/ 0 h 4833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7" h="4833157">
                <a:moveTo>
                  <a:pt x="7411942" y="0"/>
                </a:moveTo>
                <a:lnTo>
                  <a:pt x="7421467" y="241"/>
                </a:lnTo>
                <a:lnTo>
                  <a:pt x="7421467" y="4833157"/>
                </a:lnTo>
                <a:lnTo>
                  <a:pt x="0" y="4833157"/>
                </a:lnTo>
                <a:lnTo>
                  <a:pt x="110690" y="4588316"/>
                </a:lnTo>
                <a:cubicBezTo>
                  <a:pt x="1418845" y="1873453"/>
                  <a:pt x="4196610" y="0"/>
                  <a:pt x="741194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5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4545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DBC08468-0CA3-47F9-BB7C-6D01CE3C79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70535" y="2024846"/>
            <a:ext cx="7421466" cy="4833155"/>
          </a:xfrm>
          <a:custGeom>
            <a:avLst/>
            <a:gdLst>
              <a:gd name="connsiteX0" fmla="*/ 7411941 w 7421466"/>
              <a:gd name="connsiteY0" fmla="*/ 0 h 4833155"/>
              <a:gd name="connsiteX1" fmla="*/ 7421466 w 7421466"/>
              <a:gd name="connsiteY1" fmla="*/ 241 h 4833155"/>
              <a:gd name="connsiteX2" fmla="*/ 7421466 w 7421466"/>
              <a:gd name="connsiteY2" fmla="*/ 4833155 h 4833155"/>
              <a:gd name="connsiteX3" fmla="*/ 0 w 7421466"/>
              <a:gd name="connsiteY3" fmla="*/ 4833155 h 4833155"/>
              <a:gd name="connsiteX4" fmla="*/ 110689 w 7421466"/>
              <a:gd name="connsiteY4" fmla="*/ 4588316 h 4833155"/>
              <a:gd name="connsiteX5" fmla="*/ 7411941 w 7421466"/>
              <a:gd name="connsiteY5" fmla="*/ 0 h 483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6" h="4833155">
                <a:moveTo>
                  <a:pt x="7411941" y="0"/>
                </a:moveTo>
                <a:lnTo>
                  <a:pt x="7421466" y="241"/>
                </a:lnTo>
                <a:lnTo>
                  <a:pt x="7421466" y="4833155"/>
                </a:lnTo>
                <a:lnTo>
                  <a:pt x="0" y="4833155"/>
                </a:lnTo>
                <a:lnTo>
                  <a:pt x="110689" y="4588316"/>
                </a:lnTo>
                <a:cubicBezTo>
                  <a:pt x="1418844" y="1873453"/>
                  <a:pt x="4196609" y="0"/>
                  <a:pt x="741194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3373" y="2295098"/>
            <a:ext cx="7992888" cy="1469814"/>
          </a:xfrm>
        </p:spPr>
        <p:txBody>
          <a:bodyPr anchor="t"/>
          <a:lstStyle>
            <a:lvl1pPr algn="l">
              <a:spcBef>
                <a:spcPts val="0"/>
              </a:spcBef>
              <a:spcAft>
                <a:spcPts val="0"/>
              </a:spcAft>
              <a:defRPr sz="4400" spc="8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3373" y="3915278"/>
            <a:ext cx="6433129" cy="929754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2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5F13FFA-4861-486F-A58D-D9EB08D64F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3374" y="5013177"/>
            <a:ext cx="4968550" cy="11526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BD6141A-43A8-45D6-B5D6-DB3F5A242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02" y="466757"/>
            <a:ext cx="1772132" cy="1150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22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0" y="1268760"/>
            <a:ext cx="8604250" cy="1476164"/>
          </a:xfrm>
        </p:spPr>
        <p:txBody>
          <a:bodyPr/>
          <a:lstStyle>
            <a:lvl1pPr>
              <a:defRPr sz="4400" spc="8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660CC760-EBF5-4E69-B01B-A0CE7B6B93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063750" y="2881610"/>
            <a:ext cx="8604250" cy="1231466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295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renner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3751" y="812824"/>
            <a:ext cx="8604250" cy="558010"/>
          </a:xfrm>
        </p:spPr>
        <p:txBody>
          <a:bodyPr/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Bildplatzhalter 7">
            <a:extLst>
              <a:ext uri="{FF2B5EF4-FFF2-40B4-BE49-F238E27FC236}">
                <a16:creationId xmlns:a16="http://schemas.microsoft.com/office/drawing/2014/main" id="{AAA3DF5A-AAAE-4747-B95D-44DDC7CBEB3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3750" y="1484784"/>
            <a:ext cx="10128251" cy="4176464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981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81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10400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4052" y="1557338"/>
            <a:ext cx="4103949" cy="4608513"/>
          </a:xfrm>
        </p:spPr>
        <p:txBody>
          <a:bodyPr/>
          <a:lstStyle>
            <a:lvl1pPr>
              <a:defRPr spc="30" baseline="0"/>
            </a:lvl1pPr>
            <a:lvl2pPr>
              <a:defRPr spc="30" baseline="0"/>
            </a:lvl2pPr>
            <a:lvl3pPr>
              <a:defRPr spc="30" baseline="0"/>
            </a:lvl3pPr>
            <a:lvl4pPr>
              <a:defRPr spc="30" baseline="0"/>
            </a:lvl4pPr>
            <a:lvl5pPr>
              <a:defRPr spc="3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492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 (bre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Bildplatzhalter 7">
            <a:extLst>
              <a:ext uri="{FF2B5EF4-FFF2-40B4-BE49-F238E27FC236}">
                <a16:creationId xmlns:a16="http://schemas.microsoft.com/office/drawing/2014/main" id="{5CA90898-2F68-4C13-9E2E-E02AF4DD76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00057" y="1557336"/>
            <a:ext cx="5591944" cy="370786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637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5832450" cy="46085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Bildplatzhalter 7">
            <a:extLst>
              <a:ext uri="{FF2B5EF4-FFF2-40B4-BE49-F238E27FC236}">
                <a16:creationId xmlns:a16="http://schemas.microsoft.com/office/drawing/2014/main" id="{8448A72F-7758-4846-BF2E-9F2F2C0FDEA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20236" y="0"/>
            <a:ext cx="3971764" cy="6021288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BB88B8F-7465-465A-92A9-85A1AB07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5832450" cy="438398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272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30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C9E07F4F-6376-4EE4-AB3E-76EA17C18ECD}"/>
              </a:ext>
            </a:extLst>
          </p:cNvPr>
          <p:cNvSpPr/>
          <p:nvPr userDrawn="1"/>
        </p:nvSpPr>
        <p:spPr>
          <a:xfrm>
            <a:off x="0" y="0"/>
            <a:ext cx="145097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15" name="Freihandform: Form 14">
            <a:extLst>
              <a:ext uri="{FF2B5EF4-FFF2-40B4-BE49-F238E27FC236}">
                <a16:creationId xmlns:a16="http://schemas.microsoft.com/office/drawing/2014/main" id="{172AF8F0-8DAD-4538-BC1D-E3B87187CF41}"/>
              </a:ext>
            </a:extLst>
          </p:cNvPr>
          <p:cNvSpPr/>
          <p:nvPr userDrawn="1"/>
        </p:nvSpPr>
        <p:spPr>
          <a:xfrm>
            <a:off x="0" y="2977768"/>
            <a:ext cx="1450975" cy="3880232"/>
          </a:xfrm>
          <a:custGeom>
            <a:avLst/>
            <a:gdLst>
              <a:gd name="connsiteX0" fmla="*/ 1450975 w 1450975"/>
              <a:gd name="connsiteY0" fmla="*/ 0 h 3880232"/>
              <a:gd name="connsiteX1" fmla="*/ 1450975 w 1450975"/>
              <a:gd name="connsiteY1" fmla="*/ 3880232 h 3880232"/>
              <a:gd name="connsiteX2" fmla="*/ 0 w 1450975"/>
              <a:gd name="connsiteY2" fmla="*/ 3880232 h 3880232"/>
              <a:gd name="connsiteX3" fmla="*/ 0 w 1450975"/>
              <a:gd name="connsiteY3" fmla="*/ 982332 h 3880232"/>
              <a:gd name="connsiteX4" fmla="*/ 80748 w 1450975"/>
              <a:gd name="connsiteY4" fmla="*/ 912387 h 3880232"/>
              <a:gd name="connsiteX5" fmla="*/ 1372159 w 1450975"/>
              <a:gd name="connsiteY5" fmla="*/ 40367 h 3880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975" h="3880232">
                <a:moveTo>
                  <a:pt x="1450975" y="0"/>
                </a:moveTo>
                <a:lnTo>
                  <a:pt x="1450975" y="3880232"/>
                </a:lnTo>
                <a:lnTo>
                  <a:pt x="0" y="3880232"/>
                </a:lnTo>
                <a:lnTo>
                  <a:pt x="0" y="982332"/>
                </a:lnTo>
                <a:lnTo>
                  <a:pt x="80748" y="912387"/>
                </a:lnTo>
                <a:cubicBezTo>
                  <a:pt x="480793" y="582240"/>
                  <a:pt x="913073" y="289757"/>
                  <a:pt x="1372159" y="4036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10000"/>
              </a:lnSpc>
            </a:pPr>
            <a:endParaRPr lang="de-DE" sz="1700" spc="30" dirty="0" err="1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3750" y="1557338"/>
            <a:ext cx="8604251" cy="4608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D872A42-BB1C-49BB-A53E-DC69F0F431DE}"/>
              </a:ext>
            </a:extLst>
          </p:cNvPr>
          <p:cNvSpPr/>
          <p:nvPr userDrawn="1"/>
        </p:nvSpPr>
        <p:spPr>
          <a:xfrm>
            <a:off x="299357" y="6302177"/>
            <a:ext cx="1044116" cy="151159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r>
              <a:rPr lang="de-DE" sz="900" b="1" spc="20" baseline="0" dirty="0">
                <a:solidFill>
                  <a:schemeClr val="bg1"/>
                </a:solidFill>
              </a:rPr>
              <a:t>Seite </a:t>
            </a:r>
            <a:fld id="{B68CA67E-C928-4610-8613-D29F25DDB709}" type="slidenum">
              <a:rPr lang="de-DE" sz="900" b="1" spc="20" baseline="0" smtClean="0">
                <a:solidFill>
                  <a:schemeClr val="bg1"/>
                </a:solidFill>
              </a:rPr>
              <a:t>‹#›</a:t>
            </a:fld>
            <a:r>
              <a:rPr lang="de-DE" sz="900" b="1" spc="20" baseline="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9396C9F-CB52-4AE4-A123-8AA538C7CCC4}"/>
              </a:ext>
            </a:extLst>
          </p:cNvPr>
          <p:cNvSpPr/>
          <p:nvPr userDrawn="1"/>
        </p:nvSpPr>
        <p:spPr>
          <a:xfrm>
            <a:off x="2063552" y="6302177"/>
            <a:ext cx="8604448" cy="36512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de-DE" sz="900" b="1" spc="20" baseline="0" dirty="0"/>
              <a:t>Security Box — </a:t>
            </a:r>
            <a:r>
              <a:rPr lang="de-DE" sz="900" dirty="0"/>
              <a:t>Semesterprojekt: inf085 Soft Skills &amp; Technische Kompetenz</a:t>
            </a:r>
          </a:p>
          <a:p>
            <a:pPr>
              <a:lnSpc>
                <a:spcPts val="1200"/>
              </a:lnSpc>
            </a:pPr>
            <a:r>
              <a:rPr lang="de-DE" sz="900" b="0" spc="20" baseline="0" dirty="0">
                <a:solidFill>
                  <a:schemeClr val="bg2"/>
                </a:solidFill>
              </a:rPr>
              <a:t>Marvin Timmermann, Felix Büntemeier, Hendrik Nessen, Leif Meyer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40C3931-080E-49C4-BBA5-6BE341C11BF2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94" y="299033"/>
            <a:ext cx="911476" cy="591546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4ACEC744-5975-4C66-8B94-18F60448BD0F}"/>
              </a:ext>
            </a:extLst>
          </p:cNvPr>
          <p:cNvSpPr/>
          <p:nvPr userDrawn="1"/>
        </p:nvSpPr>
        <p:spPr>
          <a:xfrm>
            <a:off x="299357" y="6459686"/>
            <a:ext cx="900411" cy="20761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>
              <a:lnSpc>
                <a:spcPts val="1200"/>
              </a:lnSpc>
            </a:pPr>
            <a:fld id="{9DA6B11C-08A4-4714-94B2-B07C9C1922F9}" type="datetime1">
              <a:rPr lang="de-DE" sz="900" b="0" spc="20" baseline="0" smtClean="0">
                <a:solidFill>
                  <a:schemeClr val="bg1"/>
                </a:solidFill>
              </a:rPr>
              <a:t>15.09.21</a:t>
            </a:fld>
            <a:endParaRPr lang="de-DE" sz="900" b="0" spc="20" baseline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547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1" r:id="rId2"/>
    <p:sldLayoutId id="2147483670" r:id="rId3"/>
    <p:sldLayoutId id="2147483669" r:id="rId4"/>
    <p:sldLayoutId id="2147483662" r:id="rId5"/>
    <p:sldLayoutId id="2147483664" r:id="rId6"/>
    <p:sldLayoutId id="2147483672" r:id="rId7"/>
    <p:sldLayoutId id="2147483668" r:id="rId8"/>
    <p:sldLayoutId id="2147483666" r:id="rId9"/>
    <p:sldLayoutId id="2147483667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spc="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5425" indent="-225425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079500" indent="-18415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524000" indent="-177800" algn="l" defTabSz="91440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1974850" indent="-177800" algn="l" defTabSz="628650" rtl="0" eaLnBrk="1" latinLnBrk="0" hangingPunct="1">
        <a:lnSpc>
          <a:spcPct val="110000"/>
        </a:lnSpc>
        <a:spcBef>
          <a:spcPts val="0"/>
        </a:spcBef>
        <a:spcAft>
          <a:spcPts val="1800"/>
        </a:spcAft>
        <a:buFont typeface="Arial" panose="020B0604020202020204" pitchFamily="34" charset="0"/>
        <a:buChar char="‒"/>
        <a:defRPr sz="18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300" userDrawn="1">
          <p15:clr>
            <a:srgbClr val="F26B43"/>
          </p15:clr>
        </p15:guide>
        <p15:guide id="2" pos="6720" userDrawn="1">
          <p15:clr>
            <a:srgbClr val="F26B43"/>
          </p15:clr>
        </p15:guide>
        <p15:guide id="3" orient="horz" pos="981" userDrawn="1">
          <p15:clr>
            <a:srgbClr val="F26B43"/>
          </p15:clr>
        </p15:guide>
        <p15:guide id="4" orient="horz" pos="3884" userDrawn="1">
          <p15:clr>
            <a:srgbClr val="F26B43"/>
          </p15:clr>
        </p15:guide>
        <p15:guide id="5" pos="91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jpeg"/><Relationship Id="rId5" Type="http://schemas.openxmlformats.org/officeDocument/2006/relationships/image" Target="../media/image20.jp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p.uni-oldenburg.de/soft-skills-und-technische-kompetenz-wise20202021-sosepg-8/" TargetMode="External"/><Relationship Id="rId7" Type="http://schemas.openxmlformats.org/officeDocument/2006/relationships/hyperlink" Target="https://github.com/romo9840/MFHL_Semesterprojekt_Security" TargetMode="Externa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sv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Security Box&#10;&#10;Description automatically generated">
            <a:extLst>
              <a:ext uri="{FF2B5EF4-FFF2-40B4-BE49-F238E27FC236}">
                <a16:creationId xmlns:a16="http://schemas.microsoft.com/office/drawing/2014/main" id="{6646F88F-584E-7F4C-96CC-9D1EDAD4F22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8" b="6578"/>
          <a:stretch>
            <a:fillRect/>
          </a:stretch>
        </p:blipFill>
        <p:spPr/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AA2D7EF-B855-44BC-BBBF-9E54EB18F3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Security Box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63B4205-E97E-4306-984B-C3F7660690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Semesterprojekt: inf085 </a:t>
            </a:r>
          </a:p>
          <a:p>
            <a:r>
              <a:rPr lang="de-DE" dirty="0"/>
              <a:t>Soft Skills &amp; Technische Kompetenz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48BCF9E-8C19-41F2-B174-50A262AD3C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Gruppe: SoSe_PG_8</a:t>
            </a:r>
          </a:p>
          <a:p>
            <a:r>
              <a:rPr lang="de-DE" dirty="0"/>
              <a:t>Marvin Timmerman, Felix Büntemeier, Hendrik Nessen und Leif Meyer</a:t>
            </a:r>
          </a:p>
          <a:p>
            <a:endParaRPr lang="de-DE" dirty="0"/>
          </a:p>
          <a:p>
            <a:r>
              <a:rPr lang="de-DE" dirty="0"/>
              <a:t>17.09.2021</a:t>
            </a:r>
          </a:p>
        </p:txBody>
      </p:sp>
    </p:spTree>
    <p:extLst>
      <p:ext uri="{BB962C8B-B14F-4D97-AF65-F5344CB8AC3E}">
        <p14:creationId xmlns:p14="http://schemas.microsoft.com/office/powerpoint/2010/main" val="4084680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0B7B2-D4A0-6340-A436-917AB37F4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Hardwareentwicklung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4B861-A348-B542-AA91-BA9A925C7F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84323" y="1524000"/>
            <a:ext cx="3719830" cy="460851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Vom 7.07 bis zum 21.07 wurden:</a:t>
            </a:r>
          </a:p>
          <a:p>
            <a:pPr>
              <a:buFontTx/>
              <a:buChar char="-"/>
            </a:pPr>
            <a:r>
              <a:rPr lang="de-DE" dirty="0"/>
              <a:t>ESP8266 mit Taster-Aufsatz</a:t>
            </a:r>
          </a:p>
          <a:p>
            <a:pPr>
              <a:buFontTx/>
              <a:buChar char="-"/>
            </a:pPr>
            <a:r>
              <a:rPr lang="de-DE" dirty="0"/>
              <a:t>LEDs </a:t>
            </a:r>
          </a:p>
          <a:p>
            <a:pPr>
              <a:buFontTx/>
              <a:buChar char="-"/>
            </a:pPr>
            <a:r>
              <a:rPr lang="de-DE" dirty="0"/>
              <a:t>und Arduino Stecksystem für den Bewegungssensor verlötet.</a:t>
            </a:r>
          </a:p>
          <a:p>
            <a:pPr marL="0" indent="0">
              <a:buNone/>
            </a:pPr>
            <a:r>
              <a:rPr lang="de-DE" dirty="0"/>
              <a:t>Am 13.09 </a:t>
            </a:r>
          </a:p>
          <a:p>
            <a:pPr>
              <a:buFontTx/>
              <a:buChar char="-"/>
            </a:pPr>
            <a:r>
              <a:rPr lang="de-DE" dirty="0"/>
              <a:t>Rote LED von D4 auf D6</a:t>
            </a:r>
          </a:p>
          <a:p>
            <a:pPr>
              <a:buFontTx/>
              <a:buChar char="-"/>
            </a:pPr>
            <a:r>
              <a:rPr lang="de-DE" dirty="0"/>
              <a:t>Widerstand eingebaut</a:t>
            </a:r>
          </a:p>
          <a:p>
            <a:endParaRPr lang="de-DE" dirty="0"/>
          </a:p>
        </p:txBody>
      </p:sp>
      <p:pic>
        <p:nvPicPr>
          <p:cNvPr id="7" name="Picture 6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EFE15868-1CEE-A844-AB30-0CD7EF925BD0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16" b="19581"/>
          <a:stretch/>
        </p:blipFill>
        <p:spPr bwMode="auto">
          <a:xfrm>
            <a:off x="5769555" y="3581400"/>
            <a:ext cx="3163367" cy="24152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AB9CCE-C27A-0744-9AEF-6D56F820E112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8" r="10689" b="29720"/>
          <a:stretch/>
        </p:blipFill>
        <p:spPr bwMode="auto">
          <a:xfrm>
            <a:off x="9279060" y="179140"/>
            <a:ext cx="2619725" cy="32498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B8E5045C-C940-234D-8C89-9F9244640B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3574" y="3581400"/>
            <a:ext cx="2990699" cy="2909994"/>
          </a:xfrm>
          <a:prstGeom prst="rect">
            <a:avLst/>
          </a:prstGeom>
        </p:spPr>
      </p:pic>
      <p:pic>
        <p:nvPicPr>
          <p:cNvPr id="13" name="Picture 1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0515D3FE-C11D-0F45-9763-FAE75655FF1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9" t="23907" r="10945" b="11047"/>
          <a:stretch/>
        </p:blipFill>
        <p:spPr>
          <a:xfrm>
            <a:off x="6062007" y="179140"/>
            <a:ext cx="2870915" cy="3249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35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5F2907-6435-6244-9EC0-DD9104602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Probleme bei der Hardwareentwicklung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9E6FEEB-B89C-EB42-883E-A141114E9B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 anchor="t">
            <a:normAutofit/>
          </a:bodyPr>
          <a:lstStyle/>
          <a:p>
            <a:r>
              <a:rPr lang="de-DE" dirty="0"/>
              <a:t>Einbauen eines Widerstandes</a:t>
            </a:r>
          </a:p>
          <a:p>
            <a:r>
              <a:rPr lang="de-DE" dirty="0"/>
              <a:t>Rote LED wurde auf D4 gelötet -&gt; BUILTIN_LED ist active-low auf D4</a:t>
            </a:r>
          </a:p>
          <a:p>
            <a:r>
              <a:rPr lang="de-DE" dirty="0"/>
              <a:t>Rote LED hat nicht mehr funktioniert da der Pin D4 beim Mikrocontroller defekt war</a:t>
            </a:r>
          </a:p>
          <a:p>
            <a:r>
              <a:rPr lang="de-DE" dirty="0" err="1"/>
              <a:t>Tasteraufsatz</a:t>
            </a:r>
            <a:r>
              <a:rPr lang="de-DE" dirty="0"/>
              <a:t> Wackelkontakt </a:t>
            </a:r>
          </a:p>
        </p:txBody>
      </p:sp>
      <p:pic>
        <p:nvPicPr>
          <p:cNvPr id="6" name="Picture 5" descr="A picture containing indoor&#10;&#10;Description automatically generated">
            <a:extLst>
              <a:ext uri="{FF2B5EF4-FFF2-40B4-BE49-F238E27FC236}">
                <a16:creationId xmlns:a16="http://schemas.microsoft.com/office/drawing/2014/main" id="{B00CC0E8-8CC3-EE47-9F5A-D0CCA642B5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1591"/>
          <a:stretch/>
        </p:blipFill>
        <p:spPr>
          <a:xfrm>
            <a:off x="6600057" y="1557336"/>
            <a:ext cx="5591944" cy="3707868"/>
          </a:xfrm>
          <a:prstGeom prst="rect">
            <a:avLst/>
          </a:prstGeom>
          <a:noFill/>
        </p:spPr>
      </p:pic>
      <p:pic>
        <p:nvPicPr>
          <p:cNvPr id="7" name="Picture 6" descr="A picture containing indoor, yellow&#10;&#10;Description automatically generated">
            <a:extLst>
              <a:ext uri="{FF2B5EF4-FFF2-40B4-BE49-F238E27FC236}">
                <a16:creationId xmlns:a16="http://schemas.microsoft.com/office/drawing/2014/main" id="{10C66444-2406-DC4D-996F-8761393023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7" y="1557336"/>
            <a:ext cx="5591943" cy="371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5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6B2F19-DAC5-B743-804B-BBFE76602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Softwareentwicklung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9697A6-FA9E-412A-B6E7-A7B2DE192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7F73587-A9C3-484F-9E03-0D088BC49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2921" y="1557339"/>
            <a:ext cx="7157279" cy="4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06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6B2F19-DAC5-B743-804B-BBFE76602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Softwareentwicklung</a:t>
            </a: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53DA13DF-561A-487A-8A77-51B327F7684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209800" y="1311113"/>
            <a:ext cx="3686809" cy="4608513"/>
          </a:xfrm>
          <a:noFill/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5634671-1BBB-4749-A7BC-4AB945BC7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800" y="1295997"/>
            <a:ext cx="3309619" cy="51311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8177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D045B6B-DD73-8B40-BAFC-67D31DA50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87732"/>
            <a:ext cx="8604250" cy="558010"/>
          </a:xfrm>
        </p:spPr>
        <p:txBody>
          <a:bodyPr/>
          <a:lstStyle/>
          <a:p>
            <a:r>
              <a:rPr lang="de-DE" dirty="0"/>
              <a:t>Inbetriebnahme/Demo</a:t>
            </a:r>
          </a:p>
        </p:txBody>
      </p:sp>
      <p:pic>
        <p:nvPicPr>
          <p:cNvPr id="3" name="MFHL_Final2" descr="MFHL_Final2">
            <a:hlinkClick r:id="" action="ppaction://media"/>
            <a:extLst>
              <a:ext uri="{FF2B5EF4-FFF2-40B4-BE49-F238E27FC236}">
                <a16:creationId xmlns:a16="http://schemas.microsoft.com/office/drawing/2014/main" id="{A410769D-4CA6-AD4C-A376-D33AEBAFC7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8058" y="828157"/>
            <a:ext cx="9659541" cy="543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3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3BD641-E7FA-A340-B5AA-125A0A2F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0B8233-696C-A948-8BDC-DCB0153CD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Angenehmes Arbeitsklima in der Gruppe</a:t>
            </a:r>
          </a:p>
          <a:p>
            <a:r>
              <a:rPr lang="de-DE" dirty="0"/>
              <a:t>Produktivität im Vordergrund</a:t>
            </a:r>
          </a:p>
          <a:p>
            <a:r>
              <a:rPr lang="de-DE" dirty="0"/>
              <a:t>Projektplan konnte eingehalten werden:</a:t>
            </a:r>
          </a:p>
          <a:p>
            <a:pPr lvl="1"/>
            <a:r>
              <a:rPr lang="de-DE" dirty="0"/>
              <a:t>Zeitpuffer und Aufgabenteilung als Risikomanagement</a:t>
            </a:r>
          </a:p>
          <a:p>
            <a:pPr lvl="1"/>
            <a:r>
              <a:rPr lang="de-DE" dirty="0"/>
              <a:t>Regelmäßige Meetings</a:t>
            </a:r>
          </a:p>
          <a:p>
            <a:pPr lvl="1"/>
            <a:r>
              <a:rPr lang="de-DE" dirty="0"/>
              <a:t>Meilensteine wurden planmäßig erreicht</a:t>
            </a:r>
          </a:p>
          <a:p>
            <a:r>
              <a:rPr lang="de-DE" dirty="0"/>
              <a:t>Kleinere Probleme wurden schnell gelöst</a:t>
            </a:r>
          </a:p>
          <a:p>
            <a:r>
              <a:rPr lang="de-DE" dirty="0"/>
              <a:t>Hohe Zufriedenheit mit dem Projekt</a:t>
            </a:r>
          </a:p>
        </p:txBody>
      </p:sp>
    </p:spTree>
    <p:extLst>
      <p:ext uri="{BB962C8B-B14F-4D97-AF65-F5344CB8AC3E}">
        <p14:creationId xmlns:p14="http://schemas.microsoft.com/office/powerpoint/2010/main" val="4217457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3BD641-E7FA-A340-B5AA-125A0A2F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 &amp; mögliche Verbesserungen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0B8233-696C-A948-8BDC-DCB0153CD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Gute Organisation als Schlüssel zum Erfolg</a:t>
            </a:r>
          </a:p>
          <a:p>
            <a:r>
              <a:rPr lang="de-DE" dirty="0"/>
              <a:t>Projektidee sollte von allen Projektmitgliedern akzeptiert sein</a:t>
            </a:r>
          </a:p>
          <a:p>
            <a:r>
              <a:rPr lang="de-DE" dirty="0"/>
              <a:t>Realisierbarkeit des Projektziels im Vordergrund</a:t>
            </a:r>
          </a:p>
          <a:p>
            <a:pPr lvl="1"/>
            <a:r>
              <a:rPr lang="de-DE" dirty="0"/>
              <a:t>„</a:t>
            </a:r>
            <a:r>
              <a:rPr lang="de-DE" dirty="0" err="1"/>
              <a:t>keep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simple“</a:t>
            </a:r>
          </a:p>
          <a:p>
            <a:r>
              <a:rPr lang="de-DE" dirty="0"/>
              <a:t>Parallele Hardware- und Softwareentwicklung </a:t>
            </a:r>
            <a:r>
              <a:rPr lang="de-DE" dirty="0">
                <a:sym typeface="Wingdings" panose="05000000000000000000" pitchFamily="2" charset="2"/>
              </a:rPr>
              <a:t> Probleme schneller erkennen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0150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Question mark on green pastel background">
            <a:extLst>
              <a:ext uri="{FF2B5EF4-FFF2-40B4-BE49-F238E27FC236}">
                <a16:creationId xmlns:a16="http://schemas.microsoft.com/office/drawing/2014/main" id="{16F2CFAB-6430-4CF4-84D7-5A77392AC6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3170"/>
          <a:stretch/>
        </p:blipFill>
        <p:spPr>
          <a:xfrm>
            <a:off x="4770535" y="2024846"/>
            <a:ext cx="7421466" cy="4833155"/>
          </a:xfrm>
          <a:custGeom>
            <a:avLst/>
            <a:gdLst>
              <a:gd name="connsiteX0" fmla="*/ 7411941 w 7421466"/>
              <a:gd name="connsiteY0" fmla="*/ 0 h 4833155"/>
              <a:gd name="connsiteX1" fmla="*/ 7421466 w 7421466"/>
              <a:gd name="connsiteY1" fmla="*/ 241 h 4833155"/>
              <a:gd name="connsiteX2" fmla="*/ 7421466 w 7421466"/>
              <a:gd name="connsiteY2" fmla="*/ 4833155 h 4833155"/>
              <a:gd name="connsiteX3" fmla="*/ 0 w 7421466"/>
              <a:gd name="connsiteY3" fmla="*/ 4833155 h 4833155"/>
              <a:gd name="connsiteX4" fmla="*/ 110689 w 7421466"/>
              <a:gd name="connsiteY4" fmla="*/ 4588316 h 4833155"/>
              <a:gd name="connsiteX5" fmla="*/ 7411941 w 7421466"/>
              <a:gd name="connsiteY5" fmla="*/ 0 h 483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21466" h="4833155">
                <a:moveTo>
                  <a:pt x="7411941" y="0"/>
                </a:moveTo>
                <a:lnTo>
                  <a:pt x="7421466" y="241"/>
                </a:lnTo>
                <a:lnTo>
                  <a:pt x="7421466" y="4833155"/>
                </a:lnTo>
                <a:lnTo>
                  <a:pt x="0" y="4833155"/>
                </a:lnTo>
                <a:lnTo>
                  <a:pt x="110689" y="4588316"/>
                </a:lnTo>
                <a:cubicBezTo>
                  <a:pt x="1418844" y="1873453"/>
                  <a:pt x="4196609" y="0"/>
                  <a:pt x="7411941" y="0"/>
                </a:cubicBezTo>
                <a:close/>
              </a:path>
            </a:pathLst>
          </a:custGeom>
          <a:noFill/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6C35AFB-13D9-CC41-8993-6369AB78A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0005" y="1828800"/>
            <a:ext cx="7992888" cy="1469814"/>
          </a:xfrm>
        </p:spPr>
        <p:txBody>
          <a:bodyPr anchor="t">
            <a:normAutofit/>
          </a:bodyPr>
          <a:lstStyle/>
          <a:p>
            <a:r>
              <a:rPr lang="de-DE" dirty="0"/>
              <a:t>Danke für Ihre Aufmerksamkeit</a:t>
            </a:r>
          </a:p>
        </p:txBody>
      </p:sp>
      <p:sp>
        <p:nvSpPr>
          <p:cNvPr id="10" name="Subtitle 3">
            <a:extLst>
              <a:ext uri="{FF2B5EF4-FFF2-40B4-BE49-F238E27FC236}">
                <a16:creationId xmlns:a16="http://schemas.microsoft.com/office/drawing/2014/main" id="{D738796F-4A1D-45E3-BDE3-CDF8F8257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0005" y="2629633"/>
            <a:ext cx="6433129" cy="929754"/>
          </a:xfrm>
        </p:spPr>
        <p:txBody>
          <a:bodyPr/>
          <a:lstStyle/>
          <a:p>
            <a:r>
              <a:rPr lang="en-US" dirty="0"/>
              <a:t>Gibt es noch Fragen?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6020546-938C-4235-8318-D43E996ABB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 rot="10800000" flipV="1">
            <a:off x="914400" y="5159702"/>
            <a:ext cx="762001" cy="571929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Doku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C4E03B4-7B22-460E-837B-2E09A30A25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0" t="5534" r="4809" b="6954"/>
          <a:stretch/>
        </p:blipFill>
        <p:spPr>
          <a:xfrm>
            <a:off x="381000" y="3216481"/>
            <a:ext cx="1981200" cy="1928302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66E8EA66-3C5F-674D-823B-518B10308B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811188" y="3216480"/>
            <a:ext cx="1928303" cy="19283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6793BC-EAA9-BA4F-BDB7-7E8BA9E4CEDB}"/>
              </a:ext>
            </a:extLst>
          </p:cNvPr>
          <p:cNvSpPr txBox="1"/>
          <p:nvPr/>
        </p:nvSpPr>
        <p:spPr>
          <a:xfrm>
            <a:off x="3453213" y="5144783"/>
            <a:ext cx="887422" cy="373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>
                <a:solidFill>
                  <a:schemeClr val="bg1">
                    <a:lumMod val="9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de-DE" spc="3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9176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711F-FDDD-3947-AFA0-289BEA466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335CA-A843-C942-A832-318D94ADB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Ideenfindung</a:t>
            </a:r>
          </a:p>
          <a:p>
            <a:r>
              <a:rPr lang="de-DE" dirty="0"/>
              <a:t>Projektplan</a:t>
            </a:r>
          </a:p>
          <a:p>
            <a:r>
              <a:rPr lang="de-DE" dirty="0"/>
              <a:t>Aufbau </a:t>
            </a:r>
          </a:p>
          <a:p>
            <a:r>
              <a:rPr lang="de-DE" dirty="0"/>
              <a:t>Funktionsweise/Anforderungen</a:t>
            </a:r>
          </a:p>
          <a:p>
            <a:r>
              <a:rPr lang="de-DE" dirty="0"/>
              <a:t>3D-Modellierung</a:t>
            </a:r>
          </a:p>
          <a:p>
            <a:r>
              <a:rPr lang="de-DE" dirty="0"/>
              <a:t>Hardwareentwicklung</a:t>
            </a:r>
          </a:p>
          <a:p>
            <a:r>
              <a:rPr lang="de-DE" dirty="0"/>
              <a:t>Softwareentwicklung</a:t>
            </a:r>
          </a:p>
          <a:p>
            <a:r>
              <a:rPr lang="de-DE" dirty="0"/>
              <a:t>Inbetriebnahme/Demo</a:t>
            </a:r>
          </a:p>
          <a:p>
            <a:r>
              <a:rPr lang="de-DE" dirty="0"/>
              <a:t>Fazit, </a:t>
            </a:r>
            <a:r>
              <a:rPr lang="de-DE" dirty="0" err="1"/>
              <a:t>Lessons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 &amp; mögliche Verbesserungen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7111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F342945-3AFB-0D48-A41F-75274B1EE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032250" cy="4608513"/>
          </a:xfrm>
        </p:spPr>
        <p:txBody>
          <a:bodyPr/>
          <a:lstStyle/>
          <a:p>
            <a:r>
              <a:rPr lang="de-DE" dirty="0" err="1"/>
              <a:t>Discord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 Brainstorming</a:t>
            </a:r>
          </a:p>
          <a:p>
            <a:pPr lvl="1"/>
            <a:r>
              <a:rPr lang="de-DE" dirty="0"/>
              <a:t> „smarter Briefkasten“ schonmal realisiert</a:t>
            </a:r>
          </a:p>
          <a:p>
            <a:pPr lvl="1"/>
            <a:r>
              <a:rPr lang="de-DE" dirty="0"/>
              <a:t> Security Box als neue Idee</a:t>
            </a:r>
          </a:p>
          <a:p>
            <a:pPr lvl="1"/>
            <a:endParaRPr lang="de-DE" dirty="0"/>
          </a:p>
        </p:txBody>
      </p:sp>
      <p:pic>
        <p:nvPicPr>
          <p:cNvPr id="7" name="Picture Placeholder 6" descr="Diagram, schematic&#10;&#10;Description automatically generated">
            <a:extLst>
              <a:ext uri="{FF2B5EF4-FFF2-40B4-BE49-F238E27FC236}">
                <a16:creationId xmlns:a16="http://schemas.microsoft.com/office/drawing/2014/main" id="{B8CA2A4E-C5C3-5A47-83EB-B3F2AB18D77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r="7363"/>
          <a:stretch>
            <a:fillRect/>
          </a:stretch>
        </p:blipFill>
        <p:spPr>
          <a:xfrm>
            <a:off x="6629400" y="457200"/>
            <a:ext cx="4800600" cy="316664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769ED99-6F48-7C4D-8E58-28726BE9D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Ideenfindung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977AC2-3F1B-4042-A705-16F0FF2AA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9750" y="3962400"/>
            <a:ext cx="5269697" cy="2601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996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Title 1">
            <a:extLst>
              <a:ext uri="{FF2B5EF4-FFF2-40B4-BE49-F238E27FC236}">
                <a16:creationId xmlns:a16="http://schemas.microsoft.com/office/drawing/2014/main" id="{7A8CDA23-2B2D-4BBA-B9A2-D647A2500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/>
          <a:lstStyle/>
          <a:p>
            <a:r>
              <a:rPr lang="en-US" dirty="0" err="1"/>
              <a:t>Projektplan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6B99CF-D846-AA4F-8C5C-D8CF929F5D6E}"/>
              </a:ext>
            </a:extLst>
          </p:cNvPr>
          <p:cNvSpPr txBox="1"/>
          <p:nvPr/>
        </p:nvSpPr>
        <p:spPr>
          <a:xfrm>
            <a:off x="1574800" y="3810000"/>
            <a:ext cx="10058400" cy="982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Aufgabenteilung: - 3D-Modell und Dokumentation </a:t>
            </a:r>
            <a:r>
              <a:rPr lang="de-DE" spc="30" dirty="0">
                <a:sym typeface="Wingdings" panose="05000000000000000000" pitchFamily="2" charset="2"/>
              </a:rPr>
              <a:t> Felix </a:t>
            </a:r>
            <a:r>
              <a:rPr lang="de-DE" spc="30" dirty="0" err="1">
                <a:sym typeface="Wingdings" panose="05000000000000000000" pitchFamily="2" charset="2"/>
              </a:rPr>
              <a:t>Büntemeier</a:t>
            </a:r>
            <a:r>
              <a:rPr lang="de-DE" spc="30" dirty="0">
                <a:sym typeface="Wingdings" panose="05000000000000000000" pitchFamily="2" charset="2"/>
              </a:rPr>
              <a:t>, Marvin Timmermann</a:t>
            </a:r>
            <a:br>
              <a:rPr lang="de-DE" spc="30" dirty="0">
                <a:sym typeface="Wingdings" panose="05000000000000000000" pitchFamily="2" charset="2"/>
              </a:rPr>
            </a:br>
            <a:r>
              <a:rPr lang="de-DE" spc="30" dirty="0">
                <a:sym typeface="Wingdings" panose="05000000000000000000" pitchFamily="2" charset="2"/>
              </a:rPr>
              <a:t>				- Software  Leif Meyer, Hendrik Nessen</a:t>
            </a:r>
          </a:p>
          <a:p>
            <a:pPr algn="l">
              <a:lnSpc>
                <a:spcPct val="110000"/>
              </a:lnSpc>
            </a:pPr>
            <a:r>
              <a:rPr lang="de-DE" spc="30" dirty="0">
                <a:sym typeface="Wingdings" panose="05000000000000000000" pitchFamily="2" charset="2"/>
              </a:rPr>
              <a:t>				- Hardware  gesamte Gruppe</a:t>
            </a:r>
            <a:endParaRPr lang="de-DE" spc="30" dirty="0"/>
          </a:p>
        </p:txBody>
      </p:sp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3C311957-201B-4004-914D-9D3540687B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6485182"/>
              </p:ext>
            </p:extLst>
          </p:nvPr>
        </p:nvGraphicFramePr>
        <p:xfrm>
          <a:off x="1625600" y="-228600"/>
          <a:ext cx="101854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0905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BD220-0E32-E84B-B058-984DA1D7E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13758-9192-6342-A43C-0BC7D5F19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3751" y="1557338"/>
            <a:ext cx="8451850" cy="4608512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Die Security Box ist wie folgt aufgebaut:</a:t>
            </a:r>
          </a:p>
          <a:p>
            <a:pPr>
              <a:lnSpc>
                <a:spcPct val="100000"/>
              </a:lnSpc>
            </a:pPr>
            <a:r>
              <a:rPr lang="de-DE" dirty="0"/>
              <a:t>ESP8266 Mikrocontroller, </a:t>
            </a:r>
          </a:p>
          <a:p>
            <a:pPr>
              <a:lnSpc>
                <a:spcPct val="100000"/>
              </a:lnSpc>
            </a:pPr>
            <a:r>
              <a:rPr lang="de-DE" dirty="0"/>
              <a:t>Zwei 5V LEDs, </a:t>
            </a:r>
          </a:p>
          <a:p>
            <a:pPr>
              <a:lnSpc>
                <a:spcPct val="100000"/>
              </a:lnSpc>
            </a:pPr>
            <a:r>
              <a:rPr lang="de-DE" dirty="0"/>
              <a:t>eine Prototyp Platine, </a:t>
            </a:r>
          </a:p>
          <a:p>
            <a:pPr>
              <a:lnSpc>
                <a:spcPct val="100000"/>
              </a:lnSpc>
            </a:pPr>
            <a:r>
              <a:rPr lang="de-DE" dirty="0"/>
              <a:t>ein Bewegungssensor (PIR) und </a:t>
            </a:r>
          </a:p>
          <a:p>
            <a:pPr>
              <a:lnSpc>
                <a:spcPct val="100000"/>
              </a:lnSpc>
            </a:pPr>
            <a:r>
              <a:rPr lang="de-DE" dirty="0"/>
              <a:t>ein Taster-Aufsatz.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 descr="Ein Bild, das drinnen, Gebäude, Kuppel, Helm enthält.&#10;&#10;Automatisch generierte Beschreibung">
            <a:extLst>
              <a:ext uri="{FF2B5EF4-FFF2-40B4-BE49-F238E27FC236}">
                <a16:creationId xmlns:a16="http://schemas.microsoft.com/office/drawing/2014/main" id="{4737E135-01D0-4130-919C-48445AF4AA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00" y="3524326"/>
            <a:ext cx="1710477" cy="1540294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75AA6D8-4FE0-4991-A604-103CF35AB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4200" y="564457"/>
            <a:ext cx="1713767" cy="220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FC90243-0E16-4D9F-B14D-278E81186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194" y="4022278"/>
            <a:ext cx="1713767" cy="2198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469DA07E-784A-4EB5-8B0B-17282F32D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194" y="1666491"/>
            <a:ext cx="1713767" cy="185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251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BA598-A9FF-A646-988C-81B77AB2C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Funktionsweise und Anforderungen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DFB56-AB25-0441-817F-06D6422F2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3750" y="1557338"/>
            <a:ext cx="8604251" cy="43839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Hat zwei Zustände: </a:t>
            </a:r>
            <a:r>
              <a:rPr lang="de-DE" dirty="0">
                <a:solidFill>
                  <a:srgbClr val="00B050"/>
                </a:solidFill>
              </a:rPr>
              <a:t>Home </a:t>
            </a:r>
            <a:r>
              <a:rPr lang="de-DE" dirty="0"/>
              <a:t>&amp;</a:t>
            </a:r>
            <a:r>
              <a:rPr lang="de-DE" dirty="0">
                <a:solidFill>
                  <a:srgbClr val="00B050"/>
                </a:solidFill>
              </a:rPr>
              <a:t> </a:t>
            </a:r>
            <a:r>
              <a:rPr lang="de-DE" dirty="0">
                <a:solidFill>
                  <a:srgbClr val="FF0000"/>
                </a:solidFill>
              </a:rPr>
              <a:t>Away </a:t>
            </a:r>
            <a:r>
              <a:rPr lang="de-DE" i="1" dirty="0"/>
              <a:t>und ein Nachtmodus</a:t>
            </a:r>
          </a:p>
          <a:p>
            <a:pPr marL="0" indent="0">
              <a:buNone/>
            </a:pPr>
            <a:endParaRPr lang="de-DE" i="1" dirty="0"/>
          </a:p>
          <a:p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2E28F4-6CE4-0049-8EF3-7E82C14B6C90}"/>
              </a:ext>
            </a:extLst>
          </p:cNvPr>
          <p:cNvSpPr txBox="1"/>
          <p:nvPr/>
        </p:nvSpPr>
        <p:spPr>
          <a:xfrm>
            <a:off x="2062921" y="2286000"/>
            <a:ext cx="3572773" cy="15921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dirty="0">
                <a:solidFill>
                  <a:srgbClr val="00B050"/>
                </a:solidFill>
              </a:rPr>
              <a:t>Home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Startzustand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Sicherheitssystem deaktiviert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Keine Benachrichtigungen 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Grüne LED leuchtet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0EE83-950A-484B-80A4-5655B49F1592}"/>
              </a:ext>
            </a:extLst>
          </p:cNvPr>
          <p:cNvSpPr txBox="1"/>
          <p:nvPr/>
        </p:nvSpPr>
        <p:spPr>
          <a:xfrm>
            <a:off x="6781800" y="2286000"/>
            <a:ext cx="5136021" cy="1896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dirty="0">
                <a:solidFill>
                  <a:srgbClr val="FF0000"/>
                </a:solidFill>
              </a:rPr>
              <a:t>Away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Wird durch Taster-Betätigung aktiviert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Sicherheitssystem aktiv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Benachrichtigungen per </a:t>
            </a:r>
            <a:r>
              <a:rPr lang="de-DE" spc="30" dirty="0" err="1"/>
              <a:t>e-Mail</a:t>
            </a:r>
            <a:r>
              <a:rPr lang="de-DE" spc="30" dirty="0"/>
              <a:t> oder Discord</a:t>
            </a:r>
          </a:p>
          <a:p>
            <a:pPr marL="285750" indent="-285750">
              <a:lnSpc>
                <a:spcPct val="110000"/>
              </a:lnSpc>
              <a:buFontTx/>
              <a:buChar char="-"/>
            </a:pPr>
            <a:r>
              <a:rPr lang="de-DE" spc="30" dirty="0"/>
              <a:t>Rote LED leuchtet</a:t>
            </a:r>
          </a:p>
          <a:p>
            <a:pPr>
              <a:lnSpc>
                <a:spcPct val="110000"/>
              </a:lnSpc>
            </a:pPr>
            <a:endParaRPr lang="de-DE" spc="3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C6618-77F2-6547-8157-9D0A624B0D3B}"/>
              </a:ext>
            </a:extLst>
          </p:cNvPr>
          <p:cNvSpPr txBox="1"/>
          <p:nvPr/>
        </p:nvSpPr>
        <p:spPr>
          <a:xfrm>
            <a:off x="7162800" y="6172200"/>
            <a:ext cx="4623060" cy="678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i="1" spc="30" dirty="0"/>
              <a:t>Nachtmodus: LEDs werden ausgeschaltet</a:t>
            </a:r>
          </a:p>
          <a:p>
            <a:pPr algn="l">
              <a:lnSpc>
                <a:spcPct val="110000"/>
              </a:lnSpc>
            </a:pPr>
            <a:r>
              <a:rPr lang="de-DE" i="1" spc="30" dirty="0"/>
              <a:t>nach längerer Taster-Betätigung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B6C2FE25-EA9B-0741-8356-CC7DBF9DFE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72605" y="3606194"/>
            <a:ext cx="2303392" cy="2971800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6091F5B6-BEA9-7444-B908-B92834BEC4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10706" y="3619898"/>
            <a:ext cx="2275986" cy="297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726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EC6034B-3A72-F44C-809F-F21374AE5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69198" y="1524000"/>
            <a:ext cx="4329430" cy="4608513"/>
          </a:xfrm>
        </p:spPr>
        <p:txBody>
          <a:bodyPr/>
          <a:lstStyle/>
          <a:p>
            <a:pPr marL="342900" lvl="0" indent="-342900">
              <a:buFont typeface="+mj-lt"/>
              <a:buAutoNum type="arabicParenR"/>
            </a:pPr>
            <a:r>
              <a:rPr lang="de-DE" dirty="0"/>
              <a:t>ist der Körper,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die Aussparung für die Stromzufuhr,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der Deckel,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sind die Aussparungen für die LEDs,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die Aussparung für den Button und </a:t>
            </a:r>
            <a:endParaRPr lang="en-US" dirty="0"/>
          </a:p>
          <a:p>
            <a:pPr marL="342900" lvl="0" indent="-342900">
              <a:buFont typeface="+mj-lt"/>
              <a:buAutoNum type="arabicParenR"/>
            </a:pPr>
            <a:r>
              <a:rPr lang="de-DE" dirty="0"/>
              <a:t>ist die Aussparung/Halterung für den Bewegungssensor. </a:t>
            </a:r>
          </a:p>
          <a:p>
            <a:pPr marL="0" lvl="0" indent="0">
              <a:buNone/>
            </a:pPr>
            <a:endParaRPr lang="de-DE" dirty="0"/>
          </a:p>
          <a:p>
            <a:pPr marL="0" lvl="0" indent="0">
              <a:buNone/>
            </a:pPr>
            <a:endParaRPr lang="de-DE" dirty="0"/>
          </a:p>
          <a:p>
            <a:pPr marL="342900" lvl="0" indent="-342900">
              <a:buFont typeface="+mj-lt"/>
              <a:buAutoNum type="arabicParenR"/>
            </a:pPr>
            <a:endParaRPr lang="de-DE" dirty="0"/>
          </a:p>
          <a:p>
            <a:pPr marL="0" lvl="0" indent="0">
              <a:buNone/>
            </a:pPr>
            <a:endParaRPr lang="en-US" dirty="0"/>
          </a:p>
          <a:p>
            <a:endParaRPr lang="de-DE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857FC2-B905-A249-AEBC-C4418EBF0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3D Modellierung</a:t>
            </a:r>
          </a:p>
        </p:txBody>
      </p:sp>
      <p:pic>
        <p:nvPicPr>
          <p:cNvPr id="7" name="Grafik 4">
            <a:extLst>
              <a:ext uri="{FF2B5EF4-FFF2-40B4-BE49-F238E27FC236}">
                <a16:creationId xmlns:a16="http://schemas.microsoft.com/office/drawing/2014/main" id="{D7F76240-7450-3B49-9A58-BEE18BFE7F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55080" y="3590290"/>
            <a:ext cx="5760720" cy="3188335"/>
          </a:xfrm>
          <a:prstGeom prst="rect">
            <a:avLst/>
          </a:prstGeom>
        </p:spPr>
      </p:pic>
      <p:pic>
        <p:nvPicPr>
          <p:cNvPr id="8" name="Grafik 1">
            <a:extLst>
              <a:ext uri="{FF2B5EF4-FFF2-40B4-BE49-F238E27FC236}">
                <a16:creationId xmlns:a16="http://schemas.microsoft.com/office/drawing/2014/main" id="{E677F1E3-1329-7E45-8FBF-EFFCAAC48D9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393180" y="79375"/>
            <a:ext cx="5760720" cy="338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59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5F78A2A-66E5-9D47-9FFE-293CCA58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Fertige Modelle</a:t>
            </a:r>
          </a:p>
        </p:txBody>
      </p:sp>
      <p:pic>
        <p:nvPicPr>
          <p:cNvPr id="9" name="Content Placeholder 8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6F027D4D-A622-E346-99A1-43AE8535B3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873" y="2322711"/>
            <a:ext cx="4103688" cy="3077766"/>
          </a:xfrm>
        </p:spPr>
      </p:pic>
      <p:pic>
        <p:nvPicPr>
          <p:cNvPr id="11" name="Content Placeholder 10" descr="A picture containing indoor, container&#10;&#10;Description automatically generated">
            <a:extLst>
              <a:ext uri="{FF2B5EF4-FFF2-40B4-BE49-F238E27FC236}">
                <a16:creationId xmlns:a16="http://schemas.microsoft.com/office/drawing/2014/main" id="{1DA70B4B-CEB9-4A4B-B2D8-26837CAA04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322711"/>
            <a:ext cx="4701081" cy="3077766"/>
          </a:xfrm>
        </p:spPr>
      </p:pic>
      <p:pic>
        <p:nvPicPr>
          <p:cNvPr id="13" name="Picture 12" descr="A picture containing indoor&#10;&#10;Description automatically generated">
            <a:extLst>
              <a:ext uri="{FF2B5EF4-FFF2-40B4-BE49-F238E27FC236}">
                <a16:creationId xmlns:a16="http://schemas.microsoft.com/office/drawing/2014/main" id="{856C50D5-69FB-664C-BEF1-BA66D6F3F7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07" t="32813" r="35156" b="34375"/>
          <a:stretch/>
        </p:blipFill>
        <p:spPr>
          <a:xfrm>
            <a:off x="5767180" y="3061494"/>
            <a:ext cx="1524000" cy="1600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C63E555-7B34-2945-9350-99A2F659FB1E}"/>
              </a:ext>
            </a:extLst>
          </p:cNvPr>
          <p:cNvSpPr txBox="1"/>
          <p:nvPr/>
        </p:nvSpPr>
        <p:spPr>
          <a:xfrm>
            <a:off x="2895600" y="1954158"/>
            <a:ext cx="913070" cy="373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Deckel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08E5AC-623E-A24A-B27A-4C25F28BC1B5}"/>
              </a:ext>
            </a:extLst>
          </p:cNvPr>
          <p:cNvSpPr txBox="1"/>
          <p:nvPr/>
        </p:nvSpPr>
        <p:spPr>
          <a:xfrm>
            <a:off x="6113142" y="2700822"/>
            <a:ext cx="874598" cy="3733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Button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9A64A2-06EB-4847-A0BE-BCAA4CD1A96A}"/>
              </a:ext>
            </a:extLst>
          </p:cNvPr>
          <p:cNvSpPr txBox="1"/>
          <p:nvPr/>
        </p:nvSpPr>
        <p:spPr>
          <a:xfrm>
            <a:off x="9601200" y="1983675"/>
            <a:ext cx="738664" cy="6780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10000"/>
              </a:lnSpc>
            </a:pPr>
            <a:r>
              <a:rPr lang="de-DE" spc="30" dirty="0"/>
              <a:t>Case</a:t>
            </a:r>
          </a:p>
          <a:p>
            <a:pPr algn="l">
              <a:lnSpc>
                <a:spcPct val="110000"/>
              </a:lnSpc>
            </a:pPr>
            <a:endParaRPr lang="de-DE" spc="30" dirty="0" err="1"/>
          </a:p>
        </p:txBody>
      </p:sp>
    </p:spTree>
    <p:extLst>
      <p:ext uri="{BB962C8B-B14F-4D97-AF65-F5344CB8AC3E}">
        <p14:creationId xmlns:p14="http://schemas.microsoft.com/office/powerpoint/2010/main" val="1238721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9D6073-BF89-2445-B3B7-4D80DD896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2921" y="938374"/>
            <a:ext cx="8605080" cy="438398"/>
          </a:xfrm>
        </p:spPr>
        <p:txBody>
          <a:bodyPr anchor="t">
            <a:normAutofit/>
          </a:bodyPr>
          <a:lstStyle/>
          <a:p>
            <a:r>
              <a:rPr lang="de-DE" dirty="0"/>
              <a:t>Hardwareentwicklung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4329643-F74F-492F-AF59-1E1851460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63750" y="1557338"/>
            <a:ext cx="4284278" cy="4608513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Hardware ausgesucht nach Treffen im </a:t>
            </a:r>
            <a:r>
              <a:rPr lang="de-DE" dirty="0" err="1"/>
              <a:t>Makerspace</a:t>
            </a:r>
            <a:r>
              <a:rPr lang="de-DE" dirty="0"/>
              <a:t>. </a:t>
            </a:r>
          </a:p>
          <a:p>
            <a:pPr marL="0" indent="0">
              <a:buNone/>
            </a:pPr>
            <a:r>
              <a:rPr lang="de-DE" dirty="0"/>
              <a:t>Wurde zuerst mit Widerstand realisiert und auf einem </a:t>
            </a:r>
            <a:r>
              <a:rPr lang="de-DE" dirty="0" err="1"/>
              <a:t>Breadboard</a:t>
            </a:r>
            <a:r>
              <a:rPr lang="de-DE" dirty="0"/>
              <a:t> getestet.</a:t>
            </a:r>
          </a:p>
          <a:p>
            <a:pPr>
              <a:buFont typeface="Wingdings" pitchFamily="2" charset="2"/>
              <a:buChar char="à"/>
            </a:pPr>
            <a:r>
              <a:rPr lang="de-DE" dirty="0"/>
              <a:t> Schaltplan wurde entworfen 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4" name="Picture 13" descr="A close-up of some wires&#10;&#10;Description automatically generated with low confidence">
            <a:extLst>
              <a:ext uri="{FF2B5EF4-FFF2-40B4-BE49-F238E27FC236}">
                <a16:creationId xmlns:a16="http://schemas.microsoft.com/office/drawing/2014/main" id="{EB27891C-AB74-3D4A-8040-F97AE70C3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7206" y="3018233"/>
            <a:ext cx="5452244" cy="351768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56BB27-A755-BC43-B482-3D7069C8D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206" y="194609"/>
            <a:ext cx="5212029" cy="2725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993184"/>
      </p:ext>
    </p:extLst>
  </p:cSld>
  <p:clrMapOvr>
    <a:masterClrMapping/>
  </p:clrMapOvr>
</p:sld>
</file>

<file path=ppt/theme/theme1.xml><?xml version="1.0" encoding="utf-8"?>
<a:theme xmlns:a="http://schemas.openxmlformats.org/drawingml/2006/main" name="UOL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lnSpc>
            <a:spcPct val="110000"/>
          </a:lnSpc>
          <a:defRPr spc="3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lnSpc>
            <a:spcPct val="110000"/>
          </a:lnSpc>
          <a:defRPr spc="30" dirty="0" err="1" smtClean="0"/>
        </a:defPPr>
      </a:lstStyle>
    </a:txDef>
  </a:objectDefaults>
  <a:extraClrSchemeLst/>
  <a:custClrLst>
    <a:custClr name="Grün 1">
      <a:srgbClr val="00786B"/>
    </a:custClr>
    <a:custClr name="Grün 2">
      <a:srgbClr val="00A97A"/>
    </a:custClr>
    <a:custClr name="Grün 3">
      <a:srgbClr val="95C11F"/>
    </a:custClr>
    <a:custClr name="Grün 4">
      <a:srgbClr val="C8D300"/>
    </a:custClr>
    <a:custClr name="Orange 1">
      <a:srgbClr val="D53D0E"/>
    </a:custClr>
    <a:custClr name="Orange 2">
      <a:srgbClr val="EE7203"/>
    </a:custClr>
    <a:custClr name="Orange 3">
      <a:srgbClr val="F39200"/>
    </a:custClr>
    <a:custClr name="Orange 4">
      <a:srgbClr val="FDC300"/>
    </a:custClr>
  </a:custClrLst>
  <a:extLst>
    <a:ext uri="{05A4C25C-085E-4340-85A3-A5531E510DB2}">
      <thm15:themeFamily xmlns:thm15="http://schemas.microsoft.com/office/thememl/2012/main" name="UOL_PowerPoint_16x9.potx" id="{F374DE9F-0D6B-4D2F-A18F-ABD4DBD5F391}" vid="{4E2C0FA1-9A88-4104-B52A-031F2A7C2746}"/>
    </a:ext>
  </a:extLst>
</a:theme>
</file>

<file path=ppt/theme/theme2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6">
      <a:dk1>
        <a:sysClr val="windowText" lastClr="000000"/>
      </a:dk1>
      <a:lt1>
        <a:sysClr val="window" lastClr="FFFFFF"/>
      </a:lt1>
      <a:dk2>
        <a:srgbClr val="003F6B"/>
      </a:dk2>
      <a:lt2>
        <a:srgbClr val="A5A5A5"/>
      </a:lt2>
      <a:accent1>
        <a:srgbClr val="004F9F"/>
      </a:accent1>
      <a:accent2>
        <a:srgbClr val="00ABDA"/>
      </a:accent2>
      <a:accent3>
        <a:srgbClr val="5BC5F2"/>
      </a:accent3>
      <a:accent4>
        <a:srgbClr val="A1DAF8"/>
      </a:accent4>
      <a:accent5>
        <a:srgbClr val="00786B"/>
      </a:accent5>
      <a:accent6>
        <a:srgbClr val="D53D0E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UOL</Template>
  <TotalTime>36</TotalTime>
  <Words>450</Words>
  <Application>Microsoft Macintosh PowerPoint</Application>
  <PresentationFormat>Widescreen</PresentationFormat>
  <Paragraphs>136</Paragraphs>
  <Slides>17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UOL</vt:lpstr>
      <vt:lpstr>Security Box</vt:lpstr>
      <vt:lpstr>Gliederung</vt:lpstr>
      <vt:lpstr>Ideenfindung</vt:lpstr>
      <vt:lpstr>Projektplan</vt:lpstr>
      <vt:lpstr>Aufbau</vt:lpstr>
      <vt:lpstr>Funktionsweise und Anforderungen</vt:lpstr>
      <vt:lpstr>3D Modellierung</vt:lpstr>
      <vt:lpstr>Fertige Modelle</vt:lpstr>
      <vt:lpstr>Hardwareentwicklung</vt:lpstr>
      <vt:lpstr>Hardwareentwicklung</vt:lpstr>
      <vt:lpstr>Probleme bei der Hardwareentwicklung</vt:lpstr>
      <vt:lpstr>Softwareentwicklung</vt:lpstr>
      <vt:lpstr>Softwareentwicklung</vt:lpstr>
      <vt:lpstr>Inbetriebnahme/Demo</vt:lpstr>
      <vt:lpstr>Fazit</vt:lpstr>
      <vt:lpstr>Lessons Learned &amp; mögliche Verbesserungen</vt:lpstr>
      <vt:lpstr>Danke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 Arial Regular, 44 pt</dc:title>
  <dc:creator>Leif Meyer</dc:creator>
  <cp:lastModifiedBy>Leif Meyer</cp:lastModifiedBy>
  <cp:revision>20</cp:revision>
  <dcterms:created xsi:type="dcterms:W3CDTF">2021-09-09T14:35:37Z</dcterms:created>
  <dcterms:modified xsi:type="dcterms:W3CDTF">2021-09-15T13:51:19Z</dcterms:modified>
</cp:coreProperties>
</file>

<file path=docProps/thumbnail.jpeg>
</file>